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ubik"/>
      <p:regular r:id="rId17"/>
      <p:bold r:id="rId18"/>
      <p:italic r:id="rId19"/>
      <p:boldItalic r:id="rId20"/>
    </p:embeddedFont>
    <p:embeddedFont>
      <p:font typeface="DM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ubik-boldItalic.fntdata"/><Relationship Id="rId22" Type="http://schemas.openxmlformats.org/officeDocument/2006/relationships/font" Target="fonts/DMSans-bold.fntdata"/><Relationship Id="rId21" Type="http://schemas.openxmlformats.org/officeDocument/2006/relationships/font" Target="fonts/DMSans-regular.fntdata"/><Relationship Id="rId24" Type="http://schemas.openxmlformats.org/officeDocument/2006/relationships/font" Target="fonts/DMSans-boldItalic.fntdata"/><Relationship Id="rId23" Type="http://schemas.openxmlformats.org/officeDocument/2006/relationships/font" Target="fonts/DM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ubik-regular.fntdata"/><Relationship Id="rId16" Type="http://schemas.openxmlformats.org/officeDocument/2006/relationships/slide" Target="slides/slide11.xml"/><Relationship Id="rId19" Type="http://schemas.openxmlformats.org/officeDocument/2006/relationships/font" Target="fonts/Rubik-italic.fntdata"/><Relationship Id="rId18" Type="http://schemas.openxmlformats.org/officeDocument/2006/relationships/font" Target="fonts/Rubik-bold.fntdata"/></Relationships>
</file>

<file path=ppt/media/image1.png>
</file>

<file path=ppt/media/image10.jpg>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1b83fb064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1b83fb064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e013acee29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e013acee29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c44ff1bca9_0_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c44ff1bca9_0_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dd0c7d16c6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dd0c7d16c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db0f9523dd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db0f9523dd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1b83fb064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31b83fb064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1b83fb064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1b83fb064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c2d924c3b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c2d924c3b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1bbe91041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31bbe91041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db0f9523dd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db0f9523dd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7c78293339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7c78293339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0" name="Google Shape;10;p2"/>
          <p:cNvSpPr txBox="1"/>
          <p:nvPr>
            <p:ph type="ctrTitle"/>
          </p:nvPr>
        </p:nvSpPr>
        <p:spPr>
          <a:xfrm>
            <a:off x="1484500" y="1444975"/>
            <a:ext cx="5626500" cy="1171800"/>
          </a:xfrm>
          <a:prstGeom prst="rect">
            <a:avLst/>
          </a:prstGeom>
        </p:spPr>
        <p:txBody>
          <a:bodyPr anchorCtr="0" anchor="ctr" bIns="91425" lIns="91425" spcFirstLastPara="1" rIns="91425" wrap="square" tIns="91425">
            <a:noAutofit/>
          </a:bodyPr>
          <a:lstStyle>
            <a:lvl1pPr lvl="0" rtl="0">
              <a:spcBef>
                <a:spcPts val="0"/>
              </a:spcBef>
              <a:spcAft>
                <a:spcPts val="0"/>
              </a:spcAft>
              <a:buSzPts val="8500"/>
              <a:buNone/>
              <a:defRPr sz="3600">
                <a:latin typeface="Rubik"/>
                <a:ea typeface="Rubik"/>
                <a:cs typeface="Rubik"/>
                <a:sym typeface="Rubik"/>
              </a:defRPr>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11" name="Google Shape;11;p2"/>
          <p:cNvSpPr txBox="1"/>
          <p:nvPr>
            <p:ph idx="1" type="subTitle"/>
          </p:nvPr>
        </p:nvSpPr>
        <p:spPr>
          <a:xfrm>
            <a:off x="1484500" y="3252100"/>
            <a:ext cx="48033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800">
                <a:solidFill>
                  <a:schemeClr val="dk1"/>
                </a:solidFill>
                <a:latin typeface="DM Sans"/>
                <a:ea typeface="DM Sans"/>
                <a:cs typeface="DM Sans"/>
                <a:sym typeface="DM Sans"/>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 name="Google Shape;12;p2"/>
          <p:cNvSpPr txBox="1"/>
          <p:nvPr>
            <p:ph idx="2" type="ctrTitle"/>
          </p:nvPr>
        </p:nvSpPr>
        <p:spPr>
          <a:xfrm>
            <a:off x="2813675" y="2616775"/>
            <a:ext cx="4803300" cy="740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500"/>
              <a:buNone/>
              <a:defRPr sz="3600">
                <a:latin typeface="Rubik"/>
                <a:ea typeface="Rubik"/>
                <a:cs typeface="Rubik"/>
                <a:sym typeface="Rubik"/>
              </a:defRPr>
            </a:lvl1pPr>
            <a:lvl2pPr lvl="1" rtl="0" algn="r">
              <a:spcBef>
                <a:spcPts val="0"/>
              </a:spcBef>
              <a:spcAft>
                <a:spcPts val="0"/>
              </a:spcAft>
              <a:buSzPts val="8500"/>
              <a:buNone/>
              <a:defRPr sz="8500"/>
            </a:lvl2pPr>
            <a:lvl3pPr lvl="2" rtl="0" algn="r">
              <a:spcBef>
                <a:spcPts val="0"/>
              </a:spcBef>
              <a:spcAft>
                <a:spcPts val="0"/>
              </a:spcAft>
              <a:buSzPts val="8500"/>
              <a:buNone/>
              <a:defRPr sz="8500"/>
            </a:lvl3pPr>
            <a:lvl4pPr lvl="3" rtl="0" algn="r">
              <a:spcBef>
                <a:spcPts val="0"/>
              </a:spcBef>
              <a:spcAft>
                <a:spcPts val="0"/>
              </a:spcAft>
              <a:buSzPts val="8500"/>
              <a:buNone/>
              <a:defRPr sz="8500"/>
            </a:lvl4pPr>
            <a:lvl5pPr lvl="4" rtl="0" algn="r">
              <a:spcBef>
                <a:spcPts val="0"/>
              </a:spcBef>
              <a:spcAft>
                <a:spcPts val="0"/>
              </a:spcAft>
              <a:buSzPts val="8500"/>
              <a:buNone/>
              <a:defRPr sz="8500"/>
            </a:lvl5pPr>
            <a:lvl6pPr lvl="5" rtl="0" algn="r">
              <a:spcBef>
                <a:spcPts val="0"/>
              </a:spcBef>
              <a:spcAft>
                <a:spcPts val="0"/>
              </a:spcAft>
              <a:buSzPts val="8500"/>
              <a:buNone/>
              <a:defRPr sz="8500"/>
            </a:lvl6pPr>
            <a:lvl7pPr lvl="6" rtl="0" algn="r">
              <a:spcBef>
                <a:spcPts val="0"/>
              </a:spcBef>
              <a:spcAft>
                <a:spcPts val="0"/>
              </a:spcAft>
              <a:buSzPts val="8500"/>
              <a:buNone/>
              <a:defRPr sz="8500"/>
            </a:lvl7pPr>
            <a:lvl8pPr lvl="7" rtl="0" algn="r">
              <a:spcBef>
                <a:spcPts val="0"/>
              </a:spcBef>
              <a:spcAft>
                <a:spcPts val="0"/>
              </a:spcAft>
              <a:buSzPts val="8500"/>
              <a:buNone/>
              <a:defRPr sz="8500"/>
            </a:lvl8pPr>
            <a:lvl9pPr lvl="8" rtl="0" algn="r">
              <a:spcBef>
                <a:spcPts val="0"/>
              </a:spcBef>
              <a:spcAft>
                <a:spcPts val="0"/>
              </a:spcAft>
              <a:buSzPts val="8500"/>
              <a:buNone/>
              <a:defRPr sz="85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53" name="Google Shape;53;p11"/>
          <p:cNvSpPr txBox="1"/>
          <p:nvPr>
            <p:ph hasCustomPrompt="1" type="title"/>
          </p:nvPr>
        </p:nvSpPr>
        <p:spPr>
          <a:xfrm>
            <a:off x="1192650" y="1610075"/>
            <a:ext cx="6758700" cy="13722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90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54" name="Google Shape;54;p11"/>
          <p:cNvSpPr txBox="1"/>
          <p:nvPr>
            <p:ph idx="1" type="subTitle"/>
          </p:nvPr>
        </p:nvSpPr>
        <p:spPr>
          <a:xfrm>
            <a:off x="1192650" y="2982325"/>
            <a:ext cx="6758700" cy="4806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8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5" name="Shape 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6" name="Shape 56"/>
        <p:cNvGrpSpPr/>
        <p:nvPr/>
      </p:nvGrpSpPr>
      <p:grpSpPr>
        <a:xfrm>
          <a:off x="0" y="0"/>
          <a:ext cx="0" cy="0"/>
          <a:chOff x="0" y="0"/>
          <a:chExt cx="0" cy="0"/>
        </a:xfrm>
      </p:grpSpPr>
      <p:pic>
        <p:nvPicPr>
          <p:cNvPr id="57" name="Google Shape;57;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8" name="Google Shape;58;p13"/>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txBox="1"/>
          <p:nvPr>
            <p:ph type="title"/>
          </p:nvPr>
        </p:nvSpPr>
        <p:spPr>
          <a:xfrm>
            <a:off x="720000" y="548640"/>
            <a:ext cx="77040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atin typeface="Rubik"/>
                <a:ea typeface="Rubik"/>
                <a:cs typeface="Rubik"/>
                <a:sym typeface="Rubik"/>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0" name="Google Shape;60;p13"/>
          <p:cNvSpPr txBox="1"/>
          <p:nvPr>
            <p:ph idx="1" type="subTitle"/>
          </p:nvPr>
        </p:nvSpPr>
        <p:spPr>
          <a:xfrm>
            <a:off x="1973736" y="2119875"/>
            <a:ext cx="2304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 name="Google Shape;61;p13"/>
          <p:cNvSpPr txBox="1"/>
          <p:nvPr>
            <p:ph idx="2" type="subTitle"/>
          </p:nvPr>
        </p:nvSpPr>
        <p:spPr>
          <a:xfrm>
            <a:off x="5793661" y="2119875"/>
            <a:ext cx="2304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2" name="Google Shape;62;p13"/>
          <p:cNvSpPr txBox="1"/>
          <p:nvPr>
            <p:ph idx="3" type="subTitle"/>
          </p:nvPr>
        </p:nvSpPr>
        <p:spPr>
          <a:xfrm>
            <a:off x="1973762" y="3720575"/>
            <a:ext cx="2304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3" name="Google Shape;63;p13"/>
          <p:cNvSpPr txBox="1"/>
          <p:nvPr>
            <p:ph idx="4" type="subTitle"/>
          </p:nvPr>
        </p:nvSpPr>
        <p:spPr>
          <a:xfrm>
            <a:off x="5793666" y="3720575"/>
            <a:ext cx="23049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 name="Google Shape;64;p13"/>
          <p:cNvSpPr txBox="1"/>
          <p:nvPr>
            <p:ph hasCustomPrompt="1" idx="5" type="title"/>
          </p:nvPr>
        </p:nvSpPr>
        <p:spPr>
          <a:xfrm>
            <a:off x="1045434" y="1421850"/>
            <a:ext cx="928200" cy="775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4300">
                <a:latin typeface="Rubik"/>
                <a:ea typeface="Rubik"/>
                <a:cs typeface="Rubik"/>
                <a:sym typeface="Rubik"/>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5" name="Google Shape;65;p13"/>
          <p:cNvSpPr txBox="1"/>
          <p:nvPr>
            <p:ph hasCustomPrompt="1" idx="6" type="title"/>
          </p:nvPr>
        </p:nvSpPr>
        <p:spPr>
          <a:xfrm>
            <a:off x="1045434" y="3024950"/>
            <a:ext cx="928200" cy="775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4300">
                <a:latin typeface="Rubik"/>
                <a:ea typeface="Rubik"/>
                <a:cs typeface="Rubik"/>
                <a:sym typeface="Rubik"/>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6" name="Google Shape;66;p13"/>
          <p:cNvSpPr txBox="1"/>
          <p:nvPr>
            <p:ph hasCustomPrompt="1" idx="7" type="title"/>
          </p:nvPr>
        </p:nvSpPr>
        <p:spPr>
          <a:xfrm>
            <a:off x="4865484" y="1421850"/>
            <a:ext cx="928200" cy="775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4300">
                <a:latin typeface="Rubik"/>
                <a:ea typeface="Rubik"/>
                <a:cs typeface="Rubik"/>
                <a:sym typeface="Rubik"/>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7" name="Google Shape;67;p13"/>
          <p:cNvSpPr txBox="1"/>
          <p:nvPr>
            <p:ph hasCustomPrompt="1" idx="8" type="title"/>
          </p:nvPr>
        </p:nvSpPr>
        <p:spPr>
          <a:xfrm>
            <a:off x="4865484" y="3024950"/>
            <a:ext cx="928200" cy="775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4300">
                <a:latin typeface="Rubik"/>
                <a:ea typeface="Rubik"/>
                <a:cs typeface="Rubik"/>
                <a:sym typeface="Rubik"/>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68" name="Google Shape;68;p13"/>
          <p:cNvSpPr txBox="1"/>
          <p:nvPr>
            <p:ph idx="9" type="subTitle"/>
          </p:nvPr>
        </p:nvSpPr>
        <p:spPr>
          <a:xfrm>
            <a:off x="1973750" y="1414625"/>
            <a:ext cx="2304900" cy="705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b="1" sz="2100">
                <a:latin typeface="Rubik"/>
                <a:ea typeface="Rubik"/>
                <a:cs typeface="Rubik"/>
                <a:sym typeface="Rubi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13"/>
          <p:cNvSpPr txBox="1"/>
          <p:nvPr>
            <p:ph idx="13" type="subTitle"/>
          </p:nvPr>
        </p:nvSpPr>
        <p:spPr>
          <a:xfrm>
            <a:off x="1973750" y="3018437"/>
            <a:ext cx="2304900" cy="70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0" name="Google Shape;70;p13"/>
          <p:cNvSpPr txBox="1"/>
          <p:nvPr>
            <p:ph idx="14" type="subTitle"/>
          </p:nvPr>
        </p:nvSpPr>
        <p:spPr>
          <a:xfrm>
            <a:off x="5793675" y="1414625"/>
            <a:ext cx="2304900" cy="70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1" name="Google Shape;71;p13"/>
          <p:cNvSpPr txBox="1"/>
          <p:nvPr>
            <p:ph idx="15" type="subTitle"/>
          </p:nvPr>
        </p:nvSpPr>
        <p:spPr>
          <a:xfrm>
            <a:off x="5793650" y="3018437"/>
            <a:ext cx="2304900" cy="70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72" name="Shape 72"/>
        <p:cNvGrpSpPr/>
        <p:nvPr/>
      </p:nvGrpSpPr>
      <p:grpSpPr>
        <a:xfrm>
          <a:off x="0" y="0"/>
          <a:ext cx="0" cy="0"/>
          <a:chOff x="0" y="0"/>
          <a:chExt cx="0" cy="0"/>
        </a:xfrm>
      </p:grpSpPr>
      <p:pic>
        <p:nvPicPr>
          <p:cNvPr id="73" name="Google Shape;73;p14"/>
          <p:cNvPicPr preferRelativeResize="0"/>
          <p:nvPr/>
        </p:nvPicPr>
        <p:blipFill>
          <a:blip r:embed="rId2">
            <a:alphaModFix/>
          </a:blip>
          <a:stretch>
            <a:fillRect/>
          </a:stretch>
        </p:blipFill>
        <p:spPr>
          <a:xfrm flipH="1" rot="10800000">
            <a:off x="0" y="0"/>
            <a:ext cx="9144000" cy="5143500"/>
          </a:xfrm>
          <a:prstGeom prst="rect">
            <a:avLst/>
          </a:prstGeom>
          <a:noFill/>
          <a:ln>
            <a:noFill/>
          </a:ln>
        </p:spPr>
      </p:pic>
      <p:sp>
        <p:nvSpPr>
          <p:cNvPr id="74" name="Google Shape;74;p14"/>
          <p:cNvSpPr/>
          <p:nvPr/>
        </p:nvSpPr>
        <p:spPr>
          <a:xfrm>
            <a:off x="826500" y="600275"/>
            <a:ext cx="7491000" cy="394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txBox="1"/>
          <p:nvPr>
            <p:ph type="title"/>
          </p:nvPr>
        </p:nvSpPr>
        <p:spPr>
          <a:xfrm>
            <a:off x="1210950" y="3391800"/>
            <a:ext cx="6722100" cy="4041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400"/>
              <a:buNone/>
              <a:defRPr sz="21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6" name="Google Shape;76;p14"/>
          <p:cNvSpPr txBox="1"/>
          <p:nvPr>
            <p:ph idx="1" type="subTitle"/>
          </p:nvPr>
        </p:nvSpPr>
        <p:spPr>
          <a:xfrm>
            <a:off x="1210950" y="1522050"/>
            <a:ext cx="6722100" cy="1488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3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4">
    <p:spTree>
      <p:nvGrpSpPr>
        <p:cNvPr id="77" name="Shape 77"/>
        <p:cNvGrpSpPr/>
        <p:nvPr/>
      </p:nvGrpSpPr>
      <p:grpSpPr>
        <a:xfrm>
          <a:off x="0" y="0"/>
          <a:ext cx="0" cy="0"/>
          <a:chOff x="0" y="0"/>
          <a:chExt cx="0" cy="0"/>
        </a:xfrm>
      </p:grpSpPr>
      <p:pic>
        <p:nvPicPr>
          <p:cNvPr id="78" name="Google Shape;78;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79" name="Google Shape;79;p15"/>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txBox="1"/>
          <p:nvPr>
            <p:ph hasCustomPrompt="1" type="title"/>
          </p:nvPr>
        </p:nvSpPr>
        <p:spPr>
          <a:xfrm>
            <a:off x="967188" y="1037924"/>
            <a:ext cx="3376200" cy="82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5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81" name="Google Shape;81;p15"/>
          <p:cNvSpPr txBox="1"/>
          <p:nvPr>
            <p:ph idx="1" type="subTitle"/>
          </p:nvPr>
        </p:nvSpPr>
        <p:spPr>
          <a:xfrm>
            <a:off x="967188" y="1863703"/>
            <a:ext cx="3376200" cy="42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2" name="Google Shape;82;p15"/>
          <p:cNvSpPr txBox="1"/>
          <p:nvPr>
            <p:ph hasCustomPrompt="1" idx="2" type="title"/>
          </p:nvPr>
        </p:nvSpPr>
        <p:spPr>
          <a:xfrm>
            <a:off x="4800588" y="1037924"/>
            <a:ext cx="3376200" cy="82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5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83" name="Google Shape;83;p15"/>
          <p:cNvSpPr txBox="1"/>
          <p:nvPr>
            <p:ph idx="3" type="subTitle"/>
          </p:nvPr>
        </p:nvSpPr>
        <p:spPr>
          <a:xfrm>
            <a:off x="4800588" y="1863703"/>
            <a:ext cx="3376200" cy="42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4" name="Google Shape;84;p15"/>
          <p:cNvSpPr txBox="1"/>
          <p:nvPr>
            <p:ph hasCustomPrompt="1" idx="4" type="title"/>
          </p:nvPr>
        </p:nvSpPr>
        <p:spPr>
          <a:xfrm>
            <a:off x="4800588" y="2856499"/>
            <a:ext cx="3376200" cy="82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5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85" name="Google Shape;85;p15"/>
          <p:cNvSpPr txBox="1"/>
          <p:nvPr>
            <p:ph idx="5" type="subTitle"/>
          </p:nvPr>
        </p:nvSpPr>
        <p:spPr>
          <a:xfrm>
            <a:off x="4800588" y="3682278"/>
            <a:ext cx="3376200" cy="42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6" name="Google Shape;86;p15"/>
          <p:cNvSpPr txBox="1"/>
          <p:nvPr>
            <p:ph hasCustomPrompt="1" idx="6" type="title"/>
          </p:nvPr>
        </p:nvSpPr>
        <p:spPr>
          <a:xfrm>
            <a:off x="967188" y="2856499"/>
            <a:ext cx="3376200" cy="82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5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87" name="Google Shape;87;p15"/>
          <p:cNvSpPr txBox="1"/>
          <p:nvPr>
            <p:ph idx="7" type="subTitle"/>
          </p:nvPr>
        </p:nvSpPr>
        <p:spPr>
          <a:xfrm>
            <a:off x="967188" y="3682278"/>
            <a:ext cx="3376200" cy="42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8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8" name="Google Shape;88;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_1_1">
    <p:spTree>
      <p:nvGrpSpPr>
        <p:cNvPr id="89" name="Shape 89"/>
        <p:cNvGrpSpPr/>
        <p:nvPr/>
      </p:nvGrpSpPr>
      <p:grpSpPr>
        <a:xfrm>
          <a:off x="0" y="0"/>
          <a:ext cx="0" cy="0"/>
          <a:chOff x="0" y="0"/>
          <a:chExt cx="0" cy="0"/>
        </a:xfrm>
      </p:grpSpPr>
      <p:pic>
        <p:nvPicPr>
          <p:cNvPr id="90" name="Google Shape;90;p16"/>
          <p:cNvPicPr preferRelativeResize="0"/>
          <p:nvPr/>
        </p:nvPicPr>
        <p:blipFill>
          <a:blip r:embed="rId2">
            <a:alphaModFix/>
          </a:blip>
          <a:stretch>
            <a:fillRect/>
          </a:stretch>
        </p:blipFill>
        <p:spPr>
          <a:xfrm flipH="1" rot="10800000">
            <a:off x="0" y="0"/>
            <a:ext cx="9144000" cy="5143500"/>
          </a:xfrm>
          <a:prstGeom prst="rect">
            <a:avLst/>
          </a:prstGeom>
          <a:noFill/>
          <a:ln>
            <a:noFill/>
          </a:ln>
        </p:spPr>
      </p:pic>
      <p:sp>
        <p:nvSpPr>
          <p:cNvPr id="91" name="Google Shape;91;p16"/>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txBox="1"/>
          <p:nvPr>
            <p:ph idx="1" type="subTitle"/>
          </p:nvPr>
        </p:nvSpPr>
        <p:spPr>
          <a:xfrm>
            <a:off x="796201" y="3476275"/>
            <a:ext cx="2404500" cy="886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3" name="Google Shape;93;p16"/>
          <p:cNvSpPr txBox="1"/>
          <p:nvPr>
            <p:ph idx="2" type="subTitle"/>
          </p:nvPr>
        </p:nvSpPr>
        <p:spPr>
          <a:xfrm>
            <a:off x="3369741" y="3476275"/>
            <a:ext cx="2404500" cy="886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4" name="Google Shape;94;p16"/>
          <p:cNvSpPr txBox="1"/>
          <p:nvPr>
            <p:ph idx="3" type="subTitle"/>
          </p:nvPr>
        </p:nvSpPr>
        <p:spPr>
          <a:xfrm>
            <a:off x="5943300" y="3476275"/>
            <a:ext cx="2404500" cy="886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95" name="Google Shape;95;p16"/>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6" name="Google Shape;96;p16"/>
          <p:cNvSpPr txBox="1"/>
          <p:nvPr>
            <p:ph idx="4" type="subTitle"/>
          </p:nvPr>
        </p:nvSpPr>
        <p:spPr>
          <a:xfrm>
            <a:off x="796200" y="3069975"/>
            <a:ext cx="2404500" cy="429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7" name="Google Shape;97;p16"/>
          <p:cNvSpPr txBox="1"/>
          <p:nvPr>
            <p:ph idx="5" type="subTitle"/>
          </p:nvPr>
        </p:nvSpPr>
        <p:spPr>
          <a:xfrm>
            <a:off x="3369750" y="3069975"/>
            <a:ext cx="2404500" cy="429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8" name="Google Shape;98;p16"/>
          <p:cNvSpPr txBox="1"/>
          <p:nvPr>
            <p:ph idx="6" type="subTitle"/>
          </p:nvPr>
        </p:nvSpPr>
        <p:spPr>
          <a:xfrm>
            <a:off x="5943300" y="3069975"/>
            <a:ext cx="2404500" cy="429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9" name="Google Shape;99;p16"/>
          <p:cNvSpPr txBox="1"/>
          <p:nvPr>
            <p:ph hasCustomPrompt="1" idx="7" type="title"/>
          </p:nvPr>
        </p:nvSpPr>
        <p:spPr>
          <a:xfrm>
            <a:off x="1539550" y="1993019"/>
            <a:ext cx="928200" cy="4293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2100">
                <a:latin typeface="Rubik"/>
                <a:ea typeface="Rubik"/>
                <a:cs typeface="Rubik"/>
                <a:sym typeface="Rubik"/>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00" name="Google Shape;100;p16"/>
          <p:cNvSpPr txBox="1"/>
          <p:nvPr>
            <p:ph hasCustomPrompt="1" idx="8" type="title"/>
          </p:nvPr>
        </p:nvSpPr>
        <p:spPr>
          <a:xfrm>
            <a:off x="4107900" y="1993019"/>
            <a:ext cx="928200" cy="4293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2100">
                <a:latin typeface="Rubik"/>
                <a:ea typeface="Rubik"/>
                <a:cs typeface="Rubik"/>
                <a:sym typeface="Rubik"/>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01" name="Google Shape;101;p16"/>
          <p:cNvSpPr txBox="1"/>
          <p:nvPr>
            <p:ph hasCustomPrompt="1" idx="9" type="title"/>
          </p:nvPr>
        </p:nvSpPr>
        <p:spPr>
          <a:xfrm>
            <a:off x="6676250" y="1993019"/>
            <a:ext cx="928200" cy="4293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000"/>
              <a:buNone/>
              <a:defRPr sz="2100">
                <a:latin typeface="Rubik"/>
                <a:ea typeface="Rubik"/>
                <a:cs typeface="Rubik"/>
                <a:sym typeface="Rubik"/>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02" name="Shape 102"/>
        <p:cNvGrpSpPr/>
        <p:nvPr/>
      </p:nvGrpSpPr>
      <p:grpSpPr>
        <a:xfrm>
          <a:off x="0" y="0"/>
          <a:ext cx="0" cy="0"/>
          <a:chOff x="0" y="0"/>
          <a:chExt cx="0" cy="0"/>
        </a:xfrm>
      </p:grpSpPr>
      <p:pic>
        <p:nvPicPr>
          <p:cNvPr id="103" name="Google Shape;103;p17"/>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04" name="Google Shape;104;p17"/>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6" name="Google Shape;106;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
        <p:nvSpPr>
          <p:cNvPr id="107" name="Google Shape;107;p17"/>
          <p:cNvSpPr txBox="1"/>
          <p:nvPr>
            <p:ph idx="1" type="subTitle"/>
          </p:nvPr>
        </p:nvSpPr>
        <p:spPr>
          <a:xfrm>
            <a:off x="1460444" y="3149725"/>
            <a:ext cx="2925900" cy="4806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
              <a:buNone/>
              <a:defRPr b="1" sz="2100">
                <a:latin typeface="Rubik"/>
                <a:ea typeface="Rubik"/>
                <a:cs typeface="Rubik"/>
                <a:sym typeface="Rubi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7"/>
          <p:cNvSpPr txBox="1"/>
          <p:nvPr>
            <p:ph idx="2" type="subTitle"/>
          </p:nvPr>
        </p:nvSpPr>
        <p:spPr>
          <a:xfrm>
            <a:off x="4757631" y="3149725"/>
            <a:ext cx="2925900" cy="480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9" name="Google Shape;109;p17"/>
          <p:cNvSpPr txBox="1"/>
          <p:nvPr>
            <p:ph idx="3" type="subTitle"/>
          </p:nvPr>
        </p:nvSpPr>
        <p:spPr>
          <a:xfrm>
            <a:off x="1460444" y="3598425"/>
            <a:ext cx="2925900" cy="6744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17"/>
          <p:cNvSpPr txBox="1"/>
          <p:nvPr>
            <p:ph idx="4" type="subTitle"/>
          </p:nvPr>
        </p:nvSpPr>
        <p:spPr>
          <a:xfrm>
            <a:off x="4757631" y="3598425"/>
            <a:ext cx="2925900" cy="674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1">
    <p:spTree>
      <p:nvGrpSpPr>
        <p:cNvPr id="111" name="Shape 111"/>
        <p:cNvGrpSpPr/>
        <p:nvPr/>
      </p:nvGrpSpPr>
      <p:grpSpPr>
        <a:xfrm>
          <a:off x="0" y="0"/>
          <a:ext cx="0" cy="0"/>
          <a:chOff x="0" y="0"/>
          <a:chExt cx="0" cy="0"/>
        </a:xfrm>
      </p:grpSpPr>
      <p:pic>
        <p:nvPicPr>
          <p:cNvPr id="112" name="Google Shape;112;p18"/>
          <p:cNvPicPr preferRelativeResize="0"/>
          <p:nvPr/>
        </p:nvPicPr>
        <p:blipFill>
          <a:blip r:embed="rId2">
            <a:alphaModFix/>
          </a:blip>
          <a:stretch>
            <a:fillRect/>
          </a:stretch>
        </p:blipFill>
        <p:spPr>
          <a:xfrm flipH="1" rot="10800000">
            <a:off x="0" y="0"/>
            <a:ext cx="9144000" cy="5143500"/>
          </a:xfrm>
          <a:prstGeom prst="rect">
            <a:avLst/>
          </a:prstGeom>
          <a:noFill/>
          <a:ln>
            <a:noFill/>
          </a:ln>
        </p:spPr>
      </p:pic>
      <p:sp>
        <p:nvSpPr>
          <p:cNvPr id="113" name="Google Shape;113;p18"/>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txBox="1"/>
          <p:nvPr>
            <p:ph idx="1" type="subTitle"/>
          </p:nvPr>
        </p:nvSpPr>
        <p:spPr>
          <a:xfrm>
            <a:off x="1039650" y="2767300"/>
            <a:ext cx="2205000" cy="1242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15" name="Google Shape;115;p18"/>
          <p:cNvSpPr txBox="1"/>
          <p:nvPr>
            <p:ph idx="2" type="subTitle"/>
          </p:nvPr>
        </p:nvSpPr>
        <p:spPr>
          <a:xfrm>
            <a:off x="3469491" y="2767300"/>
            <a:ext cx="2205000" cy="1242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16" name="Google Shape;116;p18"/>
          <p:cNvSpPr txBox="1"/>
          <p:nvPr>
            <p:ph idx="3" type="subTitle"/>
          </p:nvPr>
        </p:nvSpPr>
        <p:spPr>
          <a:xfrm>
            <a:off x="5899350" y="2767300"/>
            <a:ext cx="2205000" cy="1242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17" name="Google Shape;117;p18"/>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8" name="Google Shape;118;p18"/>
          <p:cNvSpPr txBox="1"/>
          <p:nvPr>
            <p:ph idx="4" type="subTitle"/>
          </p:nvPr>
        </p:nvSpPr>
        <p:spPr>
          <a:xfrm>
            <a:off x="1039654" y="2384175"/>
            <a:ext cx="2205000" cy="429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
              <a:buNone/>
              <a:defRPr b="1" sz="2100">
                <a:latin typeface="Rubik"/>
                <a:ea typeface="Rubik"/>
                <a:cs typeface="Rubik"/>
                <a:sym typeface="Rubi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18"/>
          <p:cNvSpPr txBox="1"/>
          <p:nvPr>
            <p:ph idx="5" type="subTitle"/>
          </p:nvPr>
        </p:nvSpPr>
        <p:spPr>
          <a:xfrm>
            <a:off x="3469500" y="2384175"/>
            <a:ext cx="2205000" cy="429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0" name="Google Shape;120;p18"/>
          <p:cNvSpPr txBox="1"/>
          <p:nvPr>
            <p:ph idx="6" type="subTitle"/>
          </p:nvPr>
        </p:nvSpPr>
        <p:spPr>
          <a:xfrm>
            <a:off x="5899346" y="2384175"/>
            <a:ext cx="2205000" cy="429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121" name="Shape 121"/>
        <p:cNvGrpSpPr/>
        <p:nvPr/>
      </p:nvGrpSpPr>
      <p:grpSpPr>
        <a:xfrm>
          <a:off x="0" y="0"/>
          <a:ext cx="0" cy="0"/>
          <a:chOff x="0" y="0"/>
          <a:chExt cx="0" cy="0"/>
        </a:xfrm>
      </p:grpSpPr>
      <p:pic>
        <p:nvPicPr>
          <p:cNvPr id="122" name="Google Shape;122;p19"/>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23" name="Google Shape;123;p19"/>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9"/>
          <p:cNvSpPr txBox="1"/>
          <p:nvPr>
            <p:ph idx="1" type="subTitle"/>
          </p:nvPr>
        </p:nvSpPr>
        <p:spPr>
          <a:xfrm>
            <a:off x="1531443" y="2089575"/>
            <a:ext cx="2808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5" name="Google Shape;125;p19"/>
          <p:cNvSpPr txBox="1"/>
          <p:nvPr>
            <p:ph idx="2" type="subTitle"/>
          </p:nvPr>
        </p:nvSpPr>
        <p:spPr>
          <a:xfrm>
            <a:off x="5274293" y="2089575"/>
            <a:ext cx="2808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6" name="Google Shape;126;p19"/>
          <p:cNvSpPr txBox="1"/>
          <p:nvPr>
            <p:ph idx="3" type="subTitle"/>
          </p:nvPr>
        </p:nvSpPr>
        <p:spPr>
          <a:xfrm>
            <a:off x="1531443" y="3461675"/>
            <a:ext cx="2808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7" name="Google Shape;127;p19"/>
          <p:cNvSpPr txBox="1"/>
          <p:nvPr>
            <p:ph idx="4" type="subTitle"/>
          </p:nvPr>
        </p:nvSpPr>
        <p:spPr>
          <a:xfrm>
            <a:off x="5274293" y="3461675"/>
            <a:ext cx="2808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8" name="Google Shape;128;p19"/>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9" name="Google Shape;129;p19"/>
          <p:cNvSpPr txBox="1"/>
          <p:nvPr>
            <p:ph idx="5" type="subTitle"/>
          </p:nvPr>
        </p:nvSpPr>
        <p:spPr>
          <a:xfrm>
            <a:off x="1531443" y="1706300"/>
            <a:ext cx="2808600" cy="3936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None/>
              <a:defRPr b="1" sz="2100">
                <a:latin typeface="Rubik"/>
                <a:ea typeface="Rubik"/>
                <a:cs typeface="Rubik"/>
                <a:sym typeface="Rubi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0" name="Google Shape;130;p19"/>
          <p:cNvSpPr txBox="1"/>
          <p:nvPr>
            <p:ph idx="6" type="subTitle"/>
          </p:nvPr>
        </p:nvSpPr>
        <p:spPr>
          <a:xfrm>
            <a:off x="1531443" y="3068075"/>
            <a:ext cx="28086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1" name="Google Shape;131;p19"/>
          <p:cNvSpPr txBox="1"/>
          <p:nvPr>
            <p:ph idx="7" type="subTitle"/>
          </p:nvPr>
        </p:nvSpPr>
        <p:spPr>
          <a:xfrm>
            <a:off x="5274300" y="1706300"/>
            <a:ext cx="28086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2" name="Google Shape;132;p19"/>
          <p:cNvSpPr txBox="1"/>
          <p:nvPr>
            <p:ph idx="8" type="subTitle"/>
          </p:nvPr>
        </p:nvSpPr>
        <p:spPr>
          <a:xfrm>
            <a:off x="5274300" y="3068075"/>
            <a:ext cx="28086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5">
    <p:spTree>
      <p:nvGrpSpPr>
        <p:cNvPr id="133" name="Shape 133"/>
        <p:cNvGrpSpPr/>
        <p:nvPr/>
      </p:nvGrpSpPr>
      <p:grpSpPr>
        <a:xfrm>
          <a:off x="0" y="0"/>
          <a:ext cx="0" cy="0"/>
          <a:chOff x="0" y="0"/>
          <a:chExt cx="0" cy="0"/>
        </a:xfrm>
      </p:grpSpPr>
      <p:pic>
        <p:nvPicPr>
          <p:cNvPr id="134" name="Google Shape;134;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5" name="Google Shape;135;p20"/>
          <p:cNvSpPr/>
          <p:nvPr/>
        </p:nvSpPr>
        <p:spPr>
          <a:xfrm flipH="1">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txBox="1"/>
          <p:nvPr>
            <p:ph idx="1" type="subTitle"/>
          </p:nvPr>
        </p:nvSpPr>
        <p:spPr>
          <a:xfrm>
            <a:off x="719931" y="2318175"/>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37" name="Google Shape;137;p20"/>
          <p:cNvSpPr txBox="1"/>
          <p:nvPr>
            <p:ph idx="2" type="subTitle"/>
          </p:nvPr>
        </p:nvSpPr>
        <p:spPr>
          <a:xfrm>
            <a:off x="3440400" y="2318175"/>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38" name="Google Shape;138;p20"/>
          <p:cNvSpPr txBox="1"/>
          <p:nvPr>
            <p:ph idx="3" type="subTitle"/>
          </p:nvPr>
        </p:nvSpPr>
        <p:spPr>
          <a:xfrm>
            <a:off x="2080168" y="3842675"/>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39" name="Google Shape;139;p20"/>
          <p:cNvSpPr txBox="1"/>
          <p:nvPr>
            <p:ph idx="4" type="subTitle"/>
          </p:nvPr>
        </p:nvSpPr>
        <p:spPr>
          <a:xfrm>
            <a:off x="4800632" y="3842675"/>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0" name="Google Shape;140;p20"/>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1" name="Google Shape;141;p20"/>
          <p:cNvSpPr txBox="1"/>
          <p:nvPr>
            <p:ph idx="5" type="subTitle"/>
          </p:nvPr>
        </p:nvSpPr>
        <p:spPr>
          <a:xfrm>
            <a:off x="6160863" y="2318175"/>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2" name="Google Shape;142;p20"/>
          <p:cNvSpPr txBox="1"/>
          <p:nvPr>
            <p:ph idx="6" type="subTitle"/>
          </p:nvPr>
        </p:nvSpPr>
        <p:spPr>
          <a:xfrm>
            <a:off x="720000" y="2000775"/>
            <a:ext cx="2263200" cy="3936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
              <a:buNone/>
              <a:defRPr b="1" sz="2100">
                <a:latin typeface="Rubik"/>
                <a:ea typeface="Rubik"/>
                <a:cs typeface="Rubik"/>
                <a:sym typeface="Rubi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3" name="Google Shape;143;p20"/>
          <p:cNvSpPr txBox="1"/>
          <p:nvPr>
            <p:ph idx="7" type="subTitle"/>
          </p:nvPr>
        </p:nvSpPr>
        <p:spPr>
          <a:xfrm>
            <a:off x="2080175" y="3525275"/>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4" name="Google Shape;144;p20"/>
          <p:cNvSpPr txBox="1"/>
          <p:nvPr>
            <p:ph idx="8" type="subTitle"/>
          </p:nvPr>
        </p:nvSpPr>
        <p:spPr>
          <a:xfrm>
            <a:off x="6160800" y="2000775"/>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5" name="Google Shape;145;p20"/>
          <p:cNvSpPr txBox="1"/>
          <p:nvPr>
            <p:ph idx="9" type="subTitle"/>
          </p:nvPr>
        </p:nvSpPr>
        <p:spPr>
          <a:xfrm>
            <a:off x="4800450" y="3525275"/>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6" name="Google Shape;146;p20"/>
          <p:cNvSpPr txBox="1"/>
          <p:nvPr>
            <p:ph idx="13" type="subTitle"/>
          </p:nvPr>
        </p:nvSpPr>
        <p:spPr>
          <a:xfrm>
            <a:off x="3440400" y="2000775"/>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5" name="Google Shape;15;p3"/>
          <p:cNvSpPr txBox="1"/>
          <p:nvPr>
            <p:ph type="title"/>
          </p:nvPr>
        </p:nvSpPr>
        <p:spPr>
          <a:xfrm>
            <a:off x="1371063" y="1653350"/>
            <a:ext cx="4854600" cy="1619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6549838" y="1653350"/>
            <a:ext cx="1223100" cy="90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0000"/>
              <a:buNone/>
              <a:defRPr sz="6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7" name="Google Shape;17;p3"/>
          <p:cNvSpPr txBox="1"/>
          <p:nvPr>
            <p:ph idx="1" type="subTitle"/>
          </p:nvPr>
        </p:nvSpPr>
        <p:spPr>
          <a:xfrm>
            <a:off x="1371063" y="3196450"/>
            <a:ext cx="4854600" cy="59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_1">
    <p:spTree>
      <p:nvGrpSpPr>
        <p:cNvPr id="147" name="Shape 147"/>
        <p:cNvGrpSpPr/>
        <p:nvPr/>
      </p:nvGrpSpPr>
      <p:grpSpPr>
        <a:xfrm>
          <a:off x="0" y="0"/>
          <a:ext cx="0" cy="0"/>
          <a:chOff x="0" y="0"/>
          <a:chExt cx="0" cy="0"/>
        </a:xfrm>
      </p:grpSpPr>
      <p:pic>
        <p:nvPicPr>
          <p:cNvPr id="148" name="Google Shape;148;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9" name="Google Shape;149;p21"/>
          <p:cNvSpPr/>
          <p:nvPr/>
        </p:nvSpPr>
        <p:spPr>
          <a:xfrm flipH="1">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txBox="1"/>
          <p:nvPr>
            <p:ph idx="1" type="subTitle"/>
          </p:nvPr>
        </p:nvSpPr>
        <p:spPr>
          <a:xfrm>
            <a:off x="719931" y="2109113"/>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1" name="Google Shape;151;p21"/>
          <p:cNvSpPr txBox="1"/>
          <p:nvPr>
            <p:ph idx="2" type="subTitle"/>
          </p:nvPr>
        </p:nvSpPr>
        <p:spPr>
          <a:xfrm>
            <a:off x="3440400" y="2109113"/>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2" name="Google Shape;152;p21"/>
          <p:cNvSpPr txBox="1"/>
          <p:nvPr>
            <p:ph idx="3" type="subTitle"/>
          </p:nvPr>
        </p:nvSpPr>
        <p:spPr>
          <a:xfrm>
            <a:off x="719993" y="3732600"/>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3" name="Google Shape;153;p21"/>
          <p:cNvSpPr txBox="1"/>
          <p:nvPr>
            <p:ph idx="4" type="subTitle"/>
          </p:nvPr>
        </p:nvSpPr>
        <p:spPr>
          <a:xfrm>
            <a:off x="3440457" y="3732600"/>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4" name="Google Shape;154;p21"/>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5" name="Google Shape;155;p21"/>
          <p:cNvSpPr txBox="1"/>
          <p:nvPr>
            <p:ph idx="5" type="subTitle"/>
          </p:nvPr>
        </p:nvSpPr>
        <p:spPr>
          <a:xfrm>
            <a:off x="6160863" y="2109113"/>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rgbClr val="191919"/>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6" name="Google Shape;156;p21"/>
          <p:cNvSpPr txBox="1"/>
          <p:nvPr>
            <p:ph idx="6" type="subTitle"/>
          </p:nvPr>
        </p:nvSpPr>
        <p:spPr>
          <a:xfrm>
            <a:off x="6160932" y="3732600"/>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7" name="Google Shape;157;p21"/>
          <p:cNvSpPr txBox="1"/>
          <p:nvPr>
            <p:ph idx="7" type="subTitle"/>
          </p:nvPr>
        </p:nvSpPr>
        <p:spPr>
          <a:xfrm>
            <a:off x="719925" y="1791725"/>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8" name="Google Shape;158;p21"/>
          <p:cNvSpPr txBox="1"/>
          <p:nvPr>
            <p:ph idx="8" type="subTitle"/>
          </p:nvPr>
        </p:nvSpPr>
        <p:spPr>
          <a:xfrm>
            <a:off x="719925" y="3415200"/>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9" name="Google Shape;159;p21"/>
          <p:cNvSpPr txBox="1"/>
          <p:nvPr>
            <p:ph idx="9" type="subTitle"/>
          </p:nvPr>
        </p:nvSpPr>
        <p:spPr>
          <a:xfrm>
            <a:off x="6160900" y="1791725"/>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0" name="Google Shape;160;p21"/>
          <p:cNvSpPr txBox="1"/>
          <p:nvPr>
            <p:ph idx="13" type="subTitle"/>
          </p:nvPr>
        </p:nvSpPr>
        <p:spPr>
          <a:xfrm>
            <a:off x="6160900" y="3415200"/>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1" name="Google Shape;161;p21"/>
          <p:cNvSpPr txBox="1"/>
          <p:nvPr>
            <p:ph idx="14" type="subTitle"/>
          </p:nvPr>
        </p:nvSpPr>
        <p:spPr>
          <a:xfrm>
            <a:off x="3539750" y="1791725"/>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2" name="Google Shape;162;p21"/>
          <p:cNvSpPr txBox="1"/>
          <p:nvPr>
            <p:ph idx="15" type="subTitle"/>
          </p:nvPr>
        </p:nvSpPr>
        <p:spPr>
          <a:xfrm>
            <a:off x="3539750" y="3415200"/>
            <a:ext cx="2263200" cy="393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400"/>
              <a:buNone/>
              <a:defRPr b="1" sz="2100">
                <a:latin typeface="Rubik"/>
                <a:ea typeface="Rubik"/>
                <a:cs typeface="Rubik"/>
                <a:sym typeface="Rubi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6">
    <p:spTree>
      <p:nvGrpSpPr>
        <p:cNvPr id="163" name="Shape 163"/>
        <p:cNvGrpSpPr/>
        <p:nvPr/>
      </p:nvGrpSpPr>
      <p:grpSpPr>
        <a:xfrm>
          <a:off x="0" y="0"/>
          <a:ext cx="0" cy="0"/>
          <a:chOff x="0" y="0"/>
          <a:chExt cx="0" cy="0"/>
        </a:xfrm>
      </p:grpSpPr>
      <p:pic>
        <p:nvPicPr>
          <p:cNvPr id="164" name="Google Shape;164;p22"/>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65" name="Google Shape;165;p22"/>
          <p:cNvSpPr txBox="1"/>
          <p:nvPr>
            <p:ph type="title"/>
          </p:nvPr>
        </p:nvSpPr>
        <p:spPr>
          <a:xfrm>
            <a:off x="1291025" y="1144650"/>
            <a:ext cx="3503100" cy="1552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6" name="Google Shape;166;p22"/>
          <p:cNvSpPr txBox="1"/>
          <p:nvPr>
            <p:ph idx="1" type="subTitle"/>
          </p:nvPr>
        </p:nvSpPr>
        <p:spPr>
          <a:xfrm>
            <a:off x="1291025" y="2773875"/>
            <a:ext cx="3503100" cy="133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7" name="Google Shape;167;p22"/>
          <p:cNvSpPr/>
          <p:nvPr>
            <p:ph idx="2" type="pic"/>
          </p:nvPr>
        </p:nvSpPr>
        <p:spPr>
          <a:xfrm>
            <a:off x="5268675" y="1117706"/>
            <a:ext cx="2600400" cy="3010200"/>
          </a:xfrm>
          <a:prstGeom prst="rect">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_1_1_1">
    <p:spTree>
      <p:nvGrpSpPr>
        <p:cNvPr id="168" name="Shape 168"/>
        <p:cNvGrpSpPr/>
        <p:nvPr/>
      </p:nvGrpSpPr>
      <p:grpSpPr>
        <a:xfrm>
          <a:off x="0" y="0"/>
          <a:ext cx="0" cy="0"/>
          <a:chOff x="0" y="0"/>
          <a:chExt cx="0" cy="0"/>
        </a:xfrm>
      </p:grpSpPr>
      <p:pic>
        <p:nvPicPr>
          <p:cNvPr id="169" name="Google Shape;169;p23"/>
          <p:cNvPicPr preferRelativeResize="0"/>
          <p:nvPr/>
        </p:nvPicPr>
        <p:blipFill>
          <a:blip r:embed="rId2">
            <a:alphaModFix/>
          </a:blip>
          <a:stretch>
            <a:fillRect/>
          </a:stretch>
        </p:blipFill>
        <p:spPr>
          <a:xfrm flipH="1" rot="10800000">
            <a:off x="0" y="0"/>
            <a:ext cx="9144000" cy="5143500"/>
          </a:xfrm>
          <a:prstGeom prst="rect">
            <a:avLst/>
          </a:prstGeom>
          <a:noFill/>
          <a:ln>
            <a:noFill/>
          </a:ln>
        </p:spPr>
      </p:pic>
      <p:sp>
        <p:nvSpPr>
          <p:cNvPr id="170" name="Google Shape;170;p23"/>
          <p:cNvSpPr txBox="1"/>
          <p:nvPr>
            <p:ph idx="1" type="subTitle"/>
          </p:nvPr>
        </p:nvSpPr>
        <p:spPr>
          <a:xfrm>
            <a:off x="1253400" y="2568000"/>
            <a:ext cx="2967900" cy="128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1" name="Google Shape;171;p23"/>
          <p:cNvSpPr txBox="1"/>
          <p:nvPr>
            <p:ph type="title"/>
          </p:nvPr>
        </p:nvSpPr>
        <p:spPr>
          <a:xfrm>
            <a:off x="1253400" y="1435200"/>
            <a:ext cx="3350400" cy="1132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_AND_BODY_1_1">
    <p:spTree>
      <p:nvGrpSpPr>
        <p:cNvPr id="172" name="Shape 172"/>
        <p:cNvGrpSpPr/>
        <p:nvPr/>
      </p:nvGrpSpPr>
      <p:grpSpPr>
        <a:xfrm>
          <a:off x="0" y="0"/>
          <a:ext cx="0" cy="0"/>
          <a:chOff x="0" y="0"/>
          <a:chExt cx="0" cy="0"/>
        </a:xfrm>
      </p:grpSpPr>
      <p:pic>
        <p:nvPicPr>
          <p:cNvPr id="173" name="Google Shape;173;p24"/>
          <p:cNvPicPr preferRelativeResize="0"/>
          <p:nvPr/>
        </p:nvPicPr>
        <p:blipFill>
          <a:blip r:embed="rId2">
            <a:alphaModFix/>
          </a:blip>
          <a:stretch>
            <a:fillRect/>
          </a:stretch>
        </p:blipFill>
        <p:spPr>
          <a:xfrm flipH="1" rot="10800000">
            <a:off x="0" y="0"/>
            <a:ext cx="9144000" cy="5143500"/>
          </a:xfrm>
          <a:prstGeom prst="rect">
            <a:avLst/>
          </a:prstGeom>
          <a:noFill/>
          <a:ln>
            <a:noFill/>
          </a:ln>
        </p:spPr>
      </p:pic>
      <p:sp>
        <p:nvSpPr>
          <p:cNvPr id="174" name="Google Shape;174;p24"/>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4"/>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6" name="Google Shape;176;p24"/>
          <p:cNvSpPr txBox="1"/>
          <p:nvPr>
            <p:ph idx="1" type="body"/>
          </p:nvPr>
        </p:nvSpPr>
        <p:spPr>
          <a:xfrm>
            <a:off x="720000" y="1203200"/>
            <a:ext cx="7704000" cy="3067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04800" lvl="1" marL="914400" rtl="0">
              <a:spcBef>
                <a:spcPts val="0"/>
              </a:spcBef>
              <a:spcAft>
                <a:spcPts val="0"/>
              </a:spcAft>
              <a:buSzPts val="1200"/>
              <a:buFont typeface="Roboto Condensed Light"/>
              <a:buChar char="○"/>
              <a:defRPr/>
            </a:lvl2pPr>
            <a:lvl3pPr indent="-304800" lvl="2" marL="1371600" rtl="0">
              <a:spcBef>
                <a:spcPts val="0"/>
              </a:spcBef>
              <a:spcAft>
                <a:spcPts val="0"/>
              </a:spcAft>
              <a:buSzPts val="1200"/>
              <a:buFont typeface="Roboto Condensed Light"/>
              <a:buChar char="■"/>
              <a:defRPr/>
            </a:lvl3pPr>
            <a:lvl4pPr indent="-304800" lvl="3" marL="1828800" rtl="0">
              <a:spcBef>
                <a:spcPts val="0"/>
              </a:spcBef>
              <a:spcAft>
                <a:spcPts val="0"/>
              </a:spcAft>
              <a:buSzPts val="1200"/>
              <a:buFont typeface="Roboto Condensed Light"/>
              <a:buChar char="●"/>
              <a:defRPr/>
            </a:lvl4pPr>
            <a:lvl5pPr indent="-304800" lvl="4" marL="2286000" rtl="0">
              <a:spcBef>
                <a:spcPts val="0"/>
              </a:spcBef>
              <a:spcAft>
                <a:spcPts val="0"/>
              </a:spcAft>
              <a:buSzPts val="1200"/>
              <a:buFont typeface="Roboto Condensed Light"/>
              <a:buChar char="○"/>
              <a:defRPr/>
            </a:lvl5pPr>
            <a:lvl6pPr indent="-304800" lvl="5" marL="2743200" rtl="0">
              <a:spcBef>
                <a:spcPts val="0"/>
              </a:spcBef>
              <a:spcAft>
                <a:spcPts val="0"/>
              </a:spcAft>
              <a:buSzPts val="1200"/>
              <a:buFont typeface="Roboto Condensed Light"/>
              <a:buChar char="■"/>
              <a:defRPr/>
            </a:lvl6pPr>
            <a:lvl7pPr indent="-304800" lvl="6" marL="3200400" rtl="0">
              <a:spcBef>
                <a:spcPts val="0"/>
              </a:spcBef>
              <a:spcAft>
                <a:spcPts val="0"/>
              </a:spcAft>
              <a:buSzPts val="1200"/>
              <a:buFont typeface="Roboto Condensed Light"/>
              <a:buChar char="●"/>
              <a:defRPr/>
            </a:lvl7pPr>
            <a:lvl8pPr indent="-304800" lvl="7" marL="3657600" rtl="0">
              <a:spcBef>
                <a:spcPts val="0"/>
              </a:spcBef>
              <a:spcAft>
                <a:spcPts val="0"/>
              </a:spcAft>
              <a:buSzPts val="1200"/>
              <a:buFont typeface="Roboto Condensed Light"/>
              <a:buChar char="○"/>
              <a:defRPr/>
            </a:lvl8pPr>
            <a:lvl9pPr indent="-304800" lvl="8" marL="4114800" rtl="0">
              <a:spcBef>
                <a:spcPts val="0"/>
              </a:spcBef>
              <a:spcAft>
                <a:spcPts val="0"/>
              </a:spcAft>
              <a:buSzPts val="1200"/>
              <a:buFont typeface="Roboto Condensed Light"/>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77" name="Shape 177"/>
        <p:cNvGrpSpPr/>
        <p:nvPr/>
      </p:nvGrpSpPr>
      <p:grpSpPr>
        <a:xfrm>
          <a:off x="0" y="0"/>
          <a:ext cx="0" cy="0"/>
          <a:chOff x="0" y="0"/>
          <a:chExt cx="0" cy="0"/>
        </a:xfrm>
      </p:grpSpPr>
      <p:pic>
        <p:nvPicPr>
          <p:cNvPr id="178" name="Google Shape;178;p25"/>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79" name="Google Shape;179;p25"/>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5"/>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81" name="Shape 181"/>
        <p:cNvGrpSpPr/>
        <p:nvPr/>
      </p:nvGrpSpPr>
      <p:grpSpPr>
        <a:xfrm>
          <a:off x="0" y="0"/>
          <a:ext cx="0" cy="0"/>
          <a:chOff x="0" y="0"/>
          <a:chExt cx="0" cy="0"/>
        </a:xfrm>
      </p:grpSpPr>
      <p:pic>
        <p:nvPicPr>
          <p:cNvPr id="182" name="Google Shape;182;p26"/>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83" name="Google Shape;183;p26"/>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6"/>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_1">
    <p:spTree>
      <p:nvGrpSpPr>
        <p:cNvPr id="185" name="Shape 185"/>
        <p:cNvGrpSpPr/>
        <p:nvPr/>
      </p:nvGrpSpPr>
      <p:grpSpPr>
        <a:xfrm>
          <a:off x="0" y="0"/>
          <a:ext cx="0" cy="0"/>
          <a:chOff x="0" y="0"/>
          <a:chExt cx="0" cy="0"/>
        </a:xfrm>
      </p:grpSpPr>
      <p:pic>
        <p:nvPicPr>
          <p:cNvPr id="186" name="Google Shape;186;p27"/>
          <p:cNvPicPr preferRelativeResize="0"/>
          <p:nvPr/>
        </p:nvPicPr>
        <p:blipFill>
          <a:blip r:embed="rId2">
            <a:alphaModFix/>
          </a:blip>
          <a:stretch>
            <a:fillRect/>
          </a:stretch>
        </p:blipFill>
        <p:spPr>
          <a:xfrm flipH="1" rot="10800000">
            <a:off x="0" y="0"/>
            <a:ext cx="9144000" cy="5143500"/>
          </a:xfrm>
          <a:prstGeom prst="rect">
            <a:avLst/>
          </a:prstGeom>
          <a:noFill/>
          <a:ln>
            <a:noFill/>
          </a:ln>
        </p:spPr>
      </p:pic>
      <p:sp>
        <p:nvSpPr>
          <p:cNvPr id="187" name="Google Shape;187;p27"/>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7"/>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89" name="Shape 189"/>
        <p:cNvGrpSpPr/>
        <p:nvPr/>
      </p:nvGrpSpPr>
      <p:grpSpPr>
        <a:xfrm>
          <a:off x="0" y="0"/>
          <a:ext cx="0" cy="0"/>
          <a:chOff x="0" y="0"/>
          <a:chExt cx="0" cy="0"/>
        </a:xfrm>
      </p:grpSpPr>
      <p:pic>
        <p:nvPicPr>
          <p:cNvPr id="190" name="Google Shape;190;p28"/>
          <p:cNvPicPr preferRelativeResize="0"/>
          <p:nvPr/>
        </p:nvPicPr>
        <p:blipFill>
          <a:blip r:embed="rId2">
            <a:alphaModFix/>
          </a:blip>
          <a:stretch>
            <a:fillRect/>
          </a:stretch>
        </p:blipFill>
        <p:spPr>
          <a:xfrm flipH="1" rot="10800000">
            <a:off x="0" y="0"/>
            <a:ext cx="9144000" cy="5143500"/>
          </a:xfrm>
          <a:prstGeom prst="rect">
            <a:avLst/>
          </a:prstGeom>
          <a:noFill/>
          <a:ln>
            <a:noFill/>
          </a:ln>
        </p:spPr>
      </p:pic>
      <p:sp>
        <p:nvSpPr>
          <p:cNvPr id="191" name="Google Shape;191;p28"/>
          <p:cNvSpPr txBox="1"/>
          <p:nvPr>
            <p:ph type="title"/>
          </p:nvPr>
        </p:nvSpPr>
        <p:spPr>
          <a:xfrm>
            <a:off x="2969463" y="1500950"/>
            <a:ext cx="4854600" cy="1619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2" name="Google Shape;192;p28"/>
          <p:cNvSpPr txBox="1"/>
          <p:nvPr>
            <p:ph hasCustomPrompt="1" idx="2" type="title"/>
          </p:nvPr>
        </p:nvSpPr>
        <p:spPr>
          <a:xfrm>
            <a:off x="1319938" y="2739850"/>
            <a:ext cx="1223100" cy="90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0000"/>
              <a:buNone/>
              <a:defRPr sz="6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93" name="Google Shape;193;p28"/>
          <p:cNvSpPr txBox="1"/>
          <p:nvPr>
            <p:ph idx="1" type="subTitle"/>
          </p:nvPr>
        </p:nvSpPr>
        <p:spPr>
          <a:xfrm>
            <a:off x="2969463" y="3044050"/>
            <a:ext cx="4854600" cy="598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94" name="Shape 194"/>
        <p:cNvGrpSpPr/>
        <p:nvPr/>
      </p:nvGrpSpPr>
      <p:grpSpPr>
        <a:xfrm>
          <a:off x="0" y="0"/>
          <a:ext cx="0" cy="0"/>
          <a:chOff x="0" y="0"/>
          <a:chExt cx="0" cy="0"/>
        </a:xfrm>
      </p:grpSpPr>
      <p:pic>
        <p:nvPicPr>
          <p:cNvPr id="195" name="Google Shape;195;p29"/>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96" name="Google Shape;196;p29"/>
          <p:cNvSpPr txBox="1"/>
          <p:nvPr>
            <p:ph type="title"/>
          </p:nvPr>
        </p:nvSpPr>
        <p:spPr>
          <a:xfrm>
            <a:off x="1364238" y="1500950"/>
            <a:ext cx="4854600" cy="1619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7" name="Google Shape;197;p29"/>
          <p:cNvSpPr txBox="1"/>
          <p:nvPr>
            <p:ph hasCustomPrompt="1" idx="2" type="title"/>
          </p:nvPr>
        </p:nvSpPr>
        <p:spPr>
          <a:xfrm>
            <a:off x="6556663" y="2739850"/>
            <a:ext cx="1223100" cy="90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0000"/>
              <a:buNone/>
              <a:defRPr sz="6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98" name="Google Shape;198;p29"/>
          <p:cNvSpPr txBox="1"/>
          <p:nvPr>
            <p:ph idx="1" type="subTitle"/>
          </p:nvPr>
        </p:nvSpPr>
        <p:spPr>
          <a:xfrm>
            <a:off x="1364238" y="3044050"/>
            <a:ext cx="4854600" cy="598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_1">
    <p:spTree>
      <p:nvGrpSpPr>
        <p:cNvPr id="199" name="Shape 199"/>
        <p:cNvGrpSpPr/>
        <p:nvPr/>
      </p:nvGrpSpPr>
      <p:grpSpPr>
        <a:xfrm>
          <a:off x="0" y="0"/>
          <a:ext cx="0" cy="0"/>
          <a:chOff x="0" y="0"/>
          <a:chExt cx="0" cy="0"/>
        </a:xfrm>
      </p:grpSpPr>
      <p:pic>
        <p:nvPicPr>
          <p:cNvPr id="200" name="Google Shape;200;p30"/>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201" name="Google Shape;201;p30"/>
          <p:cNvSpPr txBox="1"/>
          <p:nvPr>
            <p:ph type="title"/>
          </p:nvPr>
        </p:nvSpPr>
        <p:spPr>
          <a:xfrm>
            <a:off x="2903450" y="1500950"/>
            <a:ext cx="4854600" cy="1619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2" name="Google Shape;202;p30"/>
          <p:cNvSpPr txBox="1"/>
          <p:nvPr>
            <p:ph hasCustomPrompt="1" idx="2" type="title"/>
          </p:nvPr>
        </p:nvSpPr>
        <p:spPr>
          <a:xfrm>
            <a:off x="1385950" y="1500950"/>
            <a:ext cx="1223100" cy="90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0000"/>
              <a:buNone/>
              <a:defRPr sz="6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203" name="Google Shape;203;p30"/>
          <p:cNvSpPr txBox="1"/>
          <p:nvPr>
            <p:ph idx="1" type="subTitle"/>
          </p:nvPr>
        </p:nvSpPr>
        <p:spPr>
          <a:xfrm>
            <a:off x="2903450" y="3044050"/>
            <a:ext cx="4854600" cy="598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1424850" y="1435600"/>
            <a:ext cx="62943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1424850" y="2117601"/>
            <a:ext cx="6294300" cy="14385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Char char="¯"/>
              <a:defRPr/>
            </a:lvl1pPr>
            <a:lvl2pPr indent="-304800" lvl="1" marL="914400">
              <a:spcBef>
                <a:spcPts val="0"/>
              </a:spcBef>
              <a:spcAft>
                <a:spcPts val="0"/>
              </a:spcAft>
              <a:buSzPts val="1200"/>
              <a:buFont typeface="Roboto Condensed Light"/>
              <a:buChar char="○"/>
              <a:defRPr/>
            </a:lvl2pPr>
            <a:lvl3pPr indent="-304800" lvl="2" marL="1371600">
              <a:spcBef>
                <a:spcPts val="0"/>
              </a:spcBef>
              <a:spcAft>
                <a:spcPts val="0"/>
              </a:spcAft>
              <a:buSzPts val="1200"/>
              <a:buFont typeface="Roboto Condensed Light"/>
              <a:buChar char="■"/>
              <a:defRPr/>
            </a:lvl3pPr>
            <a:lvl4pPr indent="-304800" lvl="3" marL="1828800">
              <a:spcBef>
                <a:spcPts val="0"/>
              </a:spcBef>
              <a:spcAft>
                <a:spcPts val="0"/>
              </a:spcAft>
              <a:buSzPts val="1200"/>
              <a:buFont typeface="Roboto Condensed Light"/>
              <a:buChar char="●"/>
              <a:defRPr/>
            </a:lvl4pPr>
            <a:lvl5pPr indent="-304800" lvl="4" marL="2286000">
              <a:spcBef>
                <a:spcPts val="0"/>
              </a:spcBef>
              <a:spcAft>
                <a:spcPts val="0"/>
              </a:spcAft>
              <a:buSzPts val="1200"/>
              <a:buFont typeface="Roboto Condensed Light"/>
              <a:buChar char="○"/>
              <a:defRPr/>
            </a:lvl5pPr>
            <a:lvl6pPr indent="-304800" lvl="5" marL="2743200">
              <a:spcBef>
                <a:spcPts val="0"/>
              </a:spcBef>
              <a:spcAft>
                <a:spcPts val="0"/>
              </a:spcAft>
              <a:buSzPts val="1200"/>
              <a:buFont typeface="Roboto Condensed Light"/>
              <a:buChar char="■"/>
              <a:defRPr/>
            </a:lvl6pPr>
            <a:lvl7pPr indent="-304800" lvl="6" marL="3200400">
              <a:spcBef>
                <a:spcPts val="0"/>
              </a:spcBef>
              <a:spcAft>
                <a:spcPts val="0"/>
              </a:spcAft>
              <a:buSzPts val="1200"/>
              <a:buFont typeface="Roboto Condensed Light"/>
              <a:buChar char="●"/>
              <a:defRPr/>
            </a:lvl7pPr>
            <a:lvl8pPr indent="-304800" lvl="7" marL="3657600">
              <a:spcBef>
                <a:spcPts val="0"/>
              </a:spcBef>
              <a:spcAft>
                <a:spcPts val="0"/>
              </a:spcAft>
              <a:buSzPts val="1200"/>
              <a:buFont typeface="Roboto Condensed Light"/>
              <a:buChar char="○"/>
              <a:defRPr/>
            </a:lvl8pPr>
            <a:lvl9pPr indent="-304800" lvl="8" marL="4114800">
              <a:spcBef>
                <a:spcPts val="0"/>
              </a:spcBef>
              <a:spcAft>
                <a:spcPts val="0"/>
              </a:spcAft>
              <a:buSzPts val="1200"/>
              <a:buFont typeface="Roboto Condensed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204" name="Shape 204"/>
        <p:cNvGrpSpPr/>
        <p:nvPr/>
      </p:nvGrpSpPr>
      <p:grpSpPr>
        <a:xfrm>
          <a:off x="0" y="0"/>
          <a:ext cx="0" cy="0"/>
          <a:chOff x="0" y="0"/>
          <a:chExt cx="0" cy="0"/>
        </a:xfrm>
      </p:grpSpPr>
      <p:pic>
        <p:nvPicPr>
          <p:cNvPr id="205" name="Google Shape;205;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6" name="Google Shape;206;p31"/>
          <p:cNvSpPr/>
          <p:nvPr/>
        </p:nvSpPr>
        <p:spPr>
          <a:xfrm>
            <a:off x="826500" y="600275"/>
            <a:ext cx="7491000" cy="394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1"/>
          <p:cNvSpPr txBox="1"/>
          <p:nvPr>
            <p:ph type="ctrTitle"/>
          </p:nvPr>
        </p:nvSpPr>
        <p:spPr>
          <a:xfrm>
            <a:off x="2125800" y="859575"/>
            <a:ext cx="4892400" cy="1096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8500"/>
              <a:buNone/>
              <a:defRPr sz="7000"/>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208" name="Google Shape;208;p31"/>
          <p:cNvSpPr txBox="1"/>
          <p:nvPr>
            <p:ph idx="1" type="subTitle"/>
          </p:nvPr>
        </p:nvSpPr>
        <p:spPr>
          <a:xfrm>
            <a:off x="2125800" y="1705125"/>
            <a:ext cx="4892400" cy="39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b="1" sz="2100">
                <a:solidFill>
                  <a:schemeClr val="dk1"/>
                </a:solidFill>
                <a:latin typeface="Rubik"/>
                <a:ea typeface="Rubik"/>
                <a:cs typeface="Rubik"/>
                <a:sym typeface="Rubik"/>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09" name="Google Shape;209;p31"/>
          <p:cNvSpPr txBox="1"/>
          <p:nvPr>
            <p:ph idx="2" type="subTitle"/>
          </p:nvPr>
        </p:nvSpPr>
        <p:spPr>
          <a:xfrm>
            <a:off x="2125800" y="2109663"/>
            <a:ext cx="4892400" cy="74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10" name="Google Shape;210;p31"/>
          <p:cNvSpPr txBox="1"/>
          <p:nvPr/>
        </p:nvSpPr>
        <p:spPr>
          <a:xfrm>
            <a:off x="2125800" y="3460325"/>
            <a:ext cx="4892400" cy="5541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100">
                <a:solidFill>
                  <a:schemeClr val="dk1"/>
                </a:solidFill>
                <a:latin typeface="DM Sans"/>
                <a:ea typeface="DM Sans"/>
                <a:cs typeface="DM Sans"/>
                <a:sym typeface="DM Sans"/>
              </a:rPr>
              <a:t>CREDITS: This presentation template was created by </a:t>
            </a:r>
            <a:r>
              <a:rPr b="1" lang="en" sz="1100">
                <a:solidFill>
                  <a:schemeClr val="dk1"/>
                </a:solidFill>
                <a:uFill>
                  <a:noFill/>
                </a:uFill>
                <a:latin typeface="DM Sans"/>
                <a:ea typeface="DM Sans"/>
                <a:cs typeface="DM Sans"/>
                <a:sym typeface="DM Sans"/>
                <a:hlinkClick r:id="rId3">
                  <a:extLst>
                    <a:ext uri="{A12FA001-AC4F-418D-AE19-62706E023703}">
                      <ahyp:hlinkClr val="tx"/>
                    </a:ext>
                  </a:extLst>
                </a:hlinkClick>
              </a:rPr>
              <a:t>Slidesgo</a:t>
            </a:r>
            <a:r>
              <a:rPr lang="en" sz="1100">
                <a:solidFill>
                  <a:schemeClr val="dk1"/>
                </a:solidFill>
                <a:latin typeface="DM Sans"/>
                <a:ea typeface="DM Sans"/>
                <a:cs typeface="DM Sans"/>
                <a:sym typeface="DM Sans"/>
              </a:rPr>
              <a:t>, and includes icons by </a:t>
            </a:r>
            <a:r>
              <a:rPr b="1" lang="en" sz="1100">
                <a:solidFill>
                  <a:schemeClr val="dk1"/>
                </a:solidFill>
                <a:uFill>
                  <a:noFill/>
                </a:uFill>
                <a:latin typeface="DM Sans"/>
                <a:ea typeface="DM Sans"/>
                <a:cs typeface="DM Sans"/>
                <a:sym typeface="DM Sans"/>
                <a:hlinkClick r:id="rId4">
                  <a:extLst>
                    <a:ext uri="{A12FA001-AC4F-418D-AE19-62706E023703}">
                      <ahyp:hlinkClr val="tx"/>
                    </a:ext>
                  </a:extLst>
                </a:hlinkClick>
              </a:rPr>
              <a:t>Flaticon</a:t>
            </a:r>
            <a:r>
              <a:rPr lang="en" sz="1100">
                <a:solidFill>
                  <a:schemeClr val="dk1"/>
                </a:solidFill>
                <a:latin typeface="DM Sans"/>
                <a:ea typeface="DM Sans"/>
                <a:cs typeface="DM Sans"/>
                <a:sym typeface="DM Sans"/>
              </a:rPr>
              <a:t>, and infographics &amp; images by </a:t>
            </a:r>
            <a:r>
              <a:rPr b="1" lang="en" sz="1100">
                <a:solidFill>
                  <a:schemeClr val="dk1"/>
                </a:solidFill>
                <a:uFill>
                  <a:noFill/>
                </a:uFill>
                <a:latin typeface="DM Sans"/>
                <a:ea typeface="DM Sans"/>
                <a:cs typeface="DM Sans"/>
                <a:sym typeface="DM Sans"/>
                <a:hlinkClick r:id="rId5">
                  <a:extLst>
                    <a:ext uri="{A12FA001-AC4F-418D-AE19-62706E023703}">
                      <ahyp:hlinkClr val="tx"/>
                    </a:ext>
                  </a:extLst>
                </a:hlinkClick>
              </a:rPr>
              <a:t>Freepik</a:t>
            </a:r>
            <a:endParaRPr b="1" sz="1100">
              <a:solidFill>
                <a:schemeClr val="dk1"/>
              </a:solidFill>
              <a:latin typeface="DM Sans"/>
              <a:ea typeface="DM Sans"/>
              <a:cs typeface="DM Sans"/>
              <a:sym typeface="DM San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211" name="Shape 211"/>
        <p:cNvGrpSpPr/>
        <p:nvPr/>
      </p:nvGrpSpPr>
      <p:grpSpPr>
        <a:xfrm>
          <a:off x="0" y="0"/>
          <a:ext cx="0" cy="0"/>
          <a:chOff x="0" y="0"/>
          <a:chExt cx="0" cy="0"/>
        </a:xfrm>
      </p:grpSpPr>
      <p:pic>
        <p:nvPicPr>
          <p:cNvPr id="212" name="Google Shape;212;p32"/>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213" name="Google Shape;213;p32"/>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14" name="Shape 214"/>
        <p:cNvGrpSpPr/>
        <p:nvPr/>
      </p:nvGrpSpPr>
      <p:grpSpPr>
        <a:xfrm>
          <a:off x="0" y="0"/>
          <a:ext cx="0" cy="0"/>
          <a:chOff x="0" y="0"/>
          <a:chExt cx="0" cy="0"/>
        </a:xfrm>
      </p:grpSpPr>
      <p:pic>
        <p:nvPicPr>
          <p:cNvPr id="215" name="Google Shape;215;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6" name="Google Shape;216;p33"/>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23" name="Google Shape;23;p5"/>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txBox="1"/>
          <p:nvPr>
            <p:ph type="title"/>
          </p:nvPr>
        </p:nvSpPr>
        <p:spPr>
          <a:xfrm>
            <a:off x="720000" y="548640"/>
            <a:ext cx="7704000" cy="10680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subTitle"/>
          </p:nvPr>
        </p:nvSpPr>
        <p:spPr>
          <a:xfrm>
            <a:off x="872400" y="2342550"/>
            <a:ext cx="3522300" cy="4338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None/>
              <a:defRPr b="1" sz="2100">
                <a:latin typeface="Rubik"/>
                <a:ea typeface="Rubik"/>
                <a:cs typeface="Rubik"/>
                <a:sym typeface="Rubi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5"/>
          <p:cNvSpPr txBox="1"/>
          <p:nvPr>
            <p:ph idx="2" type="subTitle"/>
          </p:nvPr>
        </p:nvSpPr>
        <p:spPr>
          <a:xfrm>
            <a:off x="4749300" y="2344500"/>
            <a:ext cx="3522300" cy="4299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400"/>
              <a:buNone/>
              <a:defRPr b="1" sz="2100">
                <a:latin typeface="Rubik"/>
                <a:ea typeface="Rubik"/>
                <a:cs typeface="Rubik"/>
                <a:sym typeface="Rubi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5"/>
          <p:cNvSpPr txBox="1"/>
          <p:nvPr>
            <p:ph idx="3" type="body"/>
          </p:nvPr>
        </p:nvSpPr>
        <p:spPr>
          <a:xfrm>
            <a:off x="872400" y="2748075"/>
            <a:ext cx="3522300" cy="1700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8" name="Google Shape;28;p5"/>
          <p:cNvSpPr txBox="1"/>
          <p:nvPr>
            <p:ph idx="4" type="body"/>
          </p:nvPr>
        </p:nvSpPr>
        <p:spPr>
          <a:xfrm>
            <a:off x="4749300" y="2748075"/>
            <a:ext cx="3522300" cy="1700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pic>
        <p:nvPicPr>
          <p:cNvPr id="30" name="Google Shape;30;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31" name="Google Shape;31;p6"/>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6"/>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7"/>
          <p:cNvSpPr/>
          <p:nvPr/>
        </p:nvSpPr>
        <p:spPr>
          <a:xfrm>
            <a:off x="826500" y="600275"/>
            <a:ext cx="7491000" cy="394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7"/>
          <p:cNvSpPr txBox="1"/>
          <p:nvPr>
            <p:ph type="title"/>
          </p:nvPr>
        </p:nvSpPr>
        <p:spPr>
          <a:xfrm>
            <a:off x="1674450" y="1249125"/>
            <a:ext cx="5795100" cy="1322700"/>
          </a:xfrm>
          <a:prstGeom prst="rect">
            <a:avLst/>
          </a:prstGeom>
        </p:spPr>
        <p:txBody>
          <a:bodyPr anchorCtr="0" anchor="b" bIns="91425" lIns="91425" spcFirstLastPara="1" rIns="91425" wrap="square" tIns="91425">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subTitle"/>
          </p:nvPr>
        </p:nvSpPr>
        <p:spPr>
          <a:xfrm>
            <a:off x="1674450" y="2647950"/>
            <a:ext cx="5795100" cy="1322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pic>
        <p:nvPicPr>
          <p:cNvPr id="39" name="Google Shape;39;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0" name="Google Shape;40;p8"/>
          <p:cNvSpPr/>
          <p:nvPr/>
        </p:nvSpPr>
        <p:spPr>
          <a:xfrm>
            <a:off x="826500" y="600275"/>
            <a:ext cx="7491000" cy="394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txBox="1"/>
          <p:nvPr>
            <p:ph type="title"/>
          </p:nvPr>
        </p:nvSpPr>
        <p:spPr>
          <a:xfrm>
            <a:off x="1392450" y="1403700"/>
            <a:ext cx="6359100" cy="23361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pic>
        <p:nvPicPr>
          <p:cNvPr id="43" name="Google Shape;43;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 name="Google Shape;44;p9"/>
          <p:cNvSpPr/>
          <p:nvPr/>
        </p:nvSpPr>
        <p:spPr>
          <a:xfrm>
            <a:off x="368700" y="386850"/>
            <a:ext cx="8406600" cy="436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9"/>
          <p:cNvSpPr txBox="1"/>
          <p:nvPr>
            <p:ph idx="1" type="body"/>
          </p:nvPr>
        </p:nvSpPr>
        <p:spPr>
          <a:xfrm>
            <a:off x="4161675" y="1549988"/>
            <a:ext cx="3808500" cy="2499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Clr>
                <a:srgbClr val="999999"/>
              </a:buClr>
              <a:buSzPts val="800"/>
              <a:buFont typeface="Open Sans"/>
              <a:buChar char="-"/>
              <a:defRPr/>
            </a:lvl1pPr>
            <a:lvl2pPr indent="-279400" lvl="1" marL="914400">
              <a:spcBef>
                <a:spcPts val="0"/>
              </a:spcBef>
              <a:spcAft>
                <a:spcPts val="0"/>
              </a:spcAft>
              <a:buClr>
                <a:srgbClr val="999999"/>
              </a:buClr>
              <a:buSzPts val="800"/>
              <a:buFont typeface="Open Sans"/>
              <a:buChar char="○"/>
              <a:defRPr/>
            </a:lvl2pPr>
            <a:lvl3pPr indent="-279400" lvl="2" marL="1371600">
              <a:spcBef>
                <a:spcPts val="0"/>
              </a:spcBef>
              <a:spcAft>
                <a:spcPts val="0"/>
              </a:spcAft>
              <a:buClr>
                <a:srgbClr val="999999"/>
              </a:buClr>
              <a:buSzPts val="800"/>
              <a:buFont typeface="Open Sans"/>
              <a:buChar char="■"/>
              <a:defRPr/>
            </a:lvl3pPr>
            <a:lvl4pPr indent="-279400" lvl="3" marL="1828800">
              <a:spcBef>
                <a:spcPts val="0"/>
              </a:spcBef>
              <a:spcAft>
                <a:spcPts val="0"/>
              </a:spcAft>
              <a:buClr>
                <a:srgbClr val="999999"/>
              </a:buClr>
              <a:buSzPts val="800"/>
              <a:buFont typeface="Open Sans"/>
              <a:buChar char="●"/>
              <a:defRPr/>
            </a:lvl4pPr>
            <a:lvl5pPr indent="-304800" lvl="4" marL="2286000">
              <a:spcBef>
                <a:spcPts val="0"/>
              </a:spcBef>
              <a:spcAft>
                <a:spcPts val="0"/>
              </a:spcAft>
              <a:buClr>
                <a:srgbClr val="999999"/>
              </a:buClr>
              <a:buSzPts val="1200"/>
              <a:buFont typeface="Open Sans"/>
              <a:buChar char="○"/>
              <a:defRPr/>
            </a:lvl5pPr>
            <a:lvl6pPr indent="-304800" lvl="5" marL="2743200">
              <a:spcBef>
                <a:spcPts val="0"/>
              </a:spcBef>
              <a:spcAft>
                <a:spcPts val="0"/>
              </a:spcAft>
              <a:buClr>
                <a:srgbClr val="999999"/>
              </a:buClr>
              <a:buSzPts val="1200"/>
              <a:buFont typeface="Open Sans"/>
              <a:buChar char="■"/>
              <a:defRPr/>
            </a:lvl6pPr>
            <a:lvl7pPr indent="-273050" lvl="6" marL="3200400">
              <a:spcBef>
                <a:spcPts val="0"/>
              </a:spcBef>
              <a:spcAft>
                <a:spcPts val="0"/>
              </a:spcAft>
              <a:buClr>
                <a:srgbClr val="999999"/>
              </a:buClr>
              <a:buSzPts val="700"/>
              <a:buFont typeface="Open Sans"/>
              <a:buChar char="●"/>
              <a:defRPr/>
            </a:lvl7pPr>
            <a:lvl8pPr indent="-273050" lvl="7" marL="3657600">
              <a:spcBef>
                <a:spcPts val="0"/>
              </a:spcBef>
              <a:spcAft>
                <a:spcPts val="0"/>
              </a:spcAft>
              <a:buClr>
                <a:srgbClr val="999999"/>
              </a:buClr>
              <a:buSzPts val="700"/>
              <a:buFont typeface="Open Sans"/>
              <a:buChar char="○"/>
              <a:defRPr/>
            </a:lvl8pPr>
            <a:lvl9pPr indent="-266700" lvl="8" marL="4114800">
              <a:spcBef>
                <a:spcPts val="0"/>
              </a:spcBef>
              <a:spcAft>
                <a:spcPts val="0"/>
              </a:spcAft>
              <a:buClr>
                <a:srgbClr val="999999"/>
              </a:buClr>
              <a:buSzPts val="600"/>
              <a:buFont typeface="Open Sans"/>
              <a:buChar char="■"/>
              <a:defRPr/>
            </a:lvl9pPr>
          </a:lstStyle>
          <a:p/>
        </p:txBody>
      </p:sp>
      <p:sp>
        <p:nvSpPr>
          <p:cNvPr id="46" name="Google Shape;46;p9"/>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 name="Google Shape;47;p9"/>
          <p:cNvSpPr/>
          <p:nvPr>
            <p:ph idx="2" type="pic"/>
          </p:nvPr>
        </p:nvSpPr>
        <p:spPr>
          <a:xfrm>
            <a:off x="1155850" y="1294850"/>
            <a:ext cx="2600400" cy="3010200"/>
          </a:xfrm>
          <a:prstGeom prst="rect">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908700" y="4066729"/>
            <a:ext cx="7326600" cy="605100"/>
          </a:xfrm>
          <a:prstGeom prst="rect">
            <a:avLst/>
          </a:prstGeom>
          <a:solidFill>
            <a:schemeClr val="lt1"/>
          </a:solidFill>
          <a:ln>
            <a:noFill/>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400"/>
              <a:buNone/>
              <a:defRPr b="1" sz="3000">
                <a:solidFill>
                  <a:schemeClr val="dk1"/>
                </a:solidFill>
                <a:latin typeface="Rubik"/>
                <a:ea typeface="Rubik"/>
                <a:cs typeface="Rubik"/>
                <a:sym typeface="Rubik"/>
              </a:defRPr>
            </a:lvl1pPr>
          </a:lstStyle>
          <a:p/>
        </p:txBody>
      </p:sp>
      <p:pic>
        <p:nvPicPr>
          <p:cNvPr id="50" name="Google Shape;50;p10"/>
          <p:cNvPicPr preferRelativeResize="0"/>
          <p:nvPr/>
        </p:nvPicPr>
        <p:blipFill>
          <a:blip r:embed="rId2">
            <a:alphaModFix/>
          </a:blip>
          <a:stretch>
            <a:fillRect/>
          </a:stretch>
        </p:blipFill>
        <p:spPr>
          <a:xfrm>
            <a:off x="-8" y="0"/>
            <a:ext cx="914401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1.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2375" y="548650"/>
            <a:ext cx="77118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ubik"/>
              <a:buNone/>
              <a:defRPr b="1" sz="3000">
                <a:solidFill>
                  <a:schemeClr val="dk1"/>
                </a:solidFill>
                <a:latin typeface="Rubik"/>
                <a:ea typeface="Rubik"/>
                <a:cs typeface="Rubik"/>
                <a:sym typeface="Rubik"/>
              </a:defRPr>
            </a:lvl1pPr>
            <a:lvl2pPr lvl="1">
              <a:spcBef>
                <a:spcPts val="0"/>
              </a:spcBef>
              <a:spcAft>
                <a:spcPts val="0"/>
              </a:spcAft>
              <a:buClr>
                <a:schemeClr val="dk1"/>
              </a:buClr>
              <a:buSzPts val="3000"/>
              <a:buFont typeface="Rubik"/>
              <a:buNone/>
              <a:defRPr sz="3000">
                <a:solidFill>
                  <a:schemeClr val="dk1"/>
                </a:solidFill>
                <a:latin typeface="Rubik"/>
                <a:ea typeface="Rubik"/>
                <a:cs typeface="Rubik"/>
                <a:sym typeface="Rubik"/>
              </a:defRPr>
            </a:lvl2pPr>
            <a:lvl3pPr lvl="2">
              <a:spcBef>
                <a:spcPts val="0"/>
              </a:spcBef>
              <a:spcAft>
                <a:spcPts val="0"/>
              </a:spcAft>
              <a:buClr>
                <a:schemeClr val="dk1"/>
              </a:buClr>
              <a:buSzPts val="3000"/>
              <a:buFont typeface="Rubik"/>
              <a:buNone/>
              <a:defRPr sz="3000">
                <a:solidFill>
                  <a:schemeClr val="dk1"/>
                </a:solidFill>
                <a:latin typeface="Rubik"/>
                <a:ea typeface="Rubik"/>
                <a:cs typeface="Rubik"/>
                <a:sym typeface="Rubik"/>
              </a:defRPr>
            </a:lvl3pPr>
            <a:lvl4pPr lvl="3">
              <a:spcBef>
                <a:spcPts val="0"/>
              </a:spcBef>
              <a:spcAft>
                <a:spcPts val="0"/>
              </a:spcAft>
              <a:buClr>
                <a:schemeClr val="dk1"/>
              </a:buClr>
              <a:buSzPts val="3000"/>
              <a:buFont typeface="Rubik"/>
              <a:buNone/>
              <a:defRPr sz="3000">
                <a:solidFill>
                  <a:schemeClr val="dk1"/>
                </a:solidFill>
                <a:latin typeface="Rubik"/>
                <a:ea typeface="Rubik"/>
                <a:cs typeface="Rubik"/>
                <a:sym typeface="Rubik"/>
              </a:defRPr>
            </a:lvl4pPr>
            <a:lvl5pPr lvl="4">
              <a:spcBef>
                <a:spcPts val="0"/>
              </a:spcBef>
              <a:spcAft>
                <a:spcPts val="0"/>
              </a:spcAft>
              <a:buClr>
                <a:schemeClr val="dk1"/>
              </a:buClr>
              <a:buSzPts val="3000"/>
              <a:buFont typeface="Rubik"/>
              <a:buNone/>
              <a:defRPr sz="3000">
                <a:solidFill>
                  <a:schemeClr val="dk1"/>
                </a:solidFill>
                <a:latin typeface="Rubik"/>
                <a:ea typeface="Rubik"/>
                <a:cs typeface="Rubik"/>
                <a:sym typeface="Rubik"/>
              </a:defRPr>
            </a:lvl5pPr>
            <a:lvl6pPr lvl="5">
              <a:spcBef>
                <a:spcPts val="0"/>
              </a:spcBef>
              <a:spcAft>
                <a:spcPts val="0"/>
              </a:spcAft>
              <a:buClr>
                <a:schemeClr val="dk1"/>
              </a:buClr>
              <a:buSzPts val="3000"/>
              <a:buFont typeface="Rubik"/>
              <a:buNone/>
              <a:defRPr sz="3000">
                <a:solidFill>
                  <a:schemeClr val="dk1"/>
                </a:solidFill>
                <a:latin typeface="Rubik"/>
                <a:ea typeface="Rubik"/>
                <a:cs typeface="Rubik"/>
                <a:sym typeface="Rubik"/>
              </a:defRPr>
            </a:lvl6pPr>
            <a:lvl7pPr lvl="6">
              <a:spcBef>
                <a:spcPts val="0"/>
              </a:spcBef>
              <a:spcAft>
                <a:spcPts val="0"/>
              </a:spcAft>
              <a:buClr>
                <a:schemeClr val="dk1"/>
              </a:buClr>
              <a:buSzPts val="3000"/>
              <a:buFont typeface="Rubik"/>
              <a:buNone/>
              <a:defRPr sz="3000">
                <a:solidFill>
                  <a:schemeClr val="dk1"/>
                </a:solidFill>
                <a:latin typeface="Rubik"/>
                <a:ea typeface="Rubik"/>
                <a:cs typeface="Rubik"/>
                <a:sym typeface="Rubik"/>
              </a:defRPr>
            </a:lvl7pPr>
            <a:lvl8pPr lvl="7">
              <a:spcBef>
                <a:spcPts val="0"/>
              </a:spcBef>
              <a:spcAft>
                <a:spcPts val="0"/>
              </a:spcAft>
              <a:buClr>
                <a:schemeClr val="dk1"/>
              </a:buClr>
              <a:buSzPts val="3000"/>
              <a:buFont typeface="Rubik"/>
              <a:buNone/>
              <a:defRPr sz="3000">
                <a:solidFill>
                  <a:schemeClr val="dk1"/>
                </a:solidFill>
                <a:latin typeface="Rubik"/>
                <a:ea typeface="Rubik"/>
                <a:cs typeface="Rubik"/>
                <a:sym typeface="Rubik"/>
              </a:defRPr>
            </a:lvl8pPr>
            <a:lvl9pPr lvl="8">
              <a:spcBef>
                <a:spcPts val="0"/>
              </a:spcBef>
              <a:spcAft>
                <a:spcPts val="0"/>
              </a:spcAft>
              <a:buClr>
                <a:schemeClr val="dk1"/>
              </a:buClr>
              <a:buSzPts val="3000"/>
              <a:buFont typeface="Rubik"/>
              <a:buNone/>
              <a:defRPr sz="3000">
                <a:solidFill>
                  <a:schemeClr val="dk1"/>
                </a:solidFill>
                <a:latin typeface="Rubik"/>
                <a:ea typeface="Rubik"/>
                <a:cs typeface="Rubik"/>
                <a:sym typeface="Rubik"/>
              </a:defRPr>
            </a:lvl9pPr>
          </a:lstStyle>
          <a:p/>
        </p:txBody>
      </p:sp>
      <p:sp>
        <p:nvSpPr>
          <p:cNvPr id="7" name="Google Shape;7;p1"/>
          <p:cNvSpPr txBox="1"/>
          <p:nvPr>
            <p:ph idx="1" type="body"/>
          </p:nvPr>
        </p:nvSpPr>
        <p:spPr>
          <a:xfrm>
            <a:off x="722375" y="1152475"/>
            <a:ext cx="77118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4.jpg"/><Relationship Id="rId4" Type="http://schemas.openxmlformats.org/officeDocument/2006/relationships/image" Target="../media/image9.jpg"/><Relationship Id="rId5" Type="http://schemas.openxmlformats.org/officeDocument/2006/relationships/image" Target="../media/image6.png"/><Relationship Id="rId6" Type="http://schemas.openxmlformats.org/officeDocument/2006/relationships/image" Target="../media/image8.jpg"/><Relationship Id="rId7"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FF"/>
        </a:solidFill>
      </p:bgPr>
    </p:bg>
    <p:spTree>
      <p:nvGrpSpPr>
        <p:cNvPr id="220" name="Shape 220"/>
        <p:cNvGrpSpPr/>
        <p:nvPr/>
      </p:nvGrpSpPr>
      <p:grpSpPr>
        <a:xfrm>
          <a:off x="0" y="0"/>
          <a:ext cx="0" cy="0"/>
          <a:chOff x="0" y="0"/>
          <a:chExt cx="0" cy="0"/>
        </a:xfrm>
      </p:grpSpPr>
      <p:sp>
        <p:nvSpPr>
          <p:cNvPr id="221" name="Google Shape;221;p34"/>
          <p:cNvSpPr/>
          <p:nvPr/>
        </p:nvSpPr>
        <p:spPr>
          <a:xfrm>
            <a:off x="1097400" y="1102950"/>
            <a:ext cx="6949200" cy="2937600"/>
          </a:xfrm>
          <a:prstGeom prst="rect">
            <a:avLst/>
          </a:prstGeom>
          <a:solidFill>
            <a:srgbClr val="FFF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4"/>
          <p:cNvSpPr txBox="1"/>
          <p:nvPr>
            <p:ph type="title"/>
          </p:nvPr>
        </p:nvSpPr>
        <p:spPr>
          <a:xfrm>
            <a:off x="1371075" y="1244700"/>
            <a:ext cx="4854600" cy="12297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3500"/>
              <a:t>Inventory Management System</a:t>
            </a:r>
            <a:endParaRPr sz="4900"/>
          </a:p>
        </p:txBody>
      </p:sp>
      <p:sp>
        <p:nvSpPr>
          <p:cNvPr id="223" name="Google Shape;223;p34"/>
          <p:cNvSpPr txBox="1"/>
          <p:nvPr>
            <p:ph idx="1" type="subTitle"/>
          </p:nvPr>
        </p:nvSpPr>
        <p:spPr>
          <a:xfrm>
            <a:off x="3808975" y="2766500"/>
            <a:ext cx="4181100" cy="1144200"/>
          </a:xfrm>
          <a:prstGeom prst="rect">
            <a:avLst/>
          </a:prstGeom>
        </p:spPr>
        <p:txBody>
          <a:bodyPr anchorCtr="0" anchor="t" bIns="91425" lIns="91425" spcFirstLastPara="1" rIns="91425" wrap="square" tIns="91425">
            <a:noAutofit/>
          </a:bodyPr>
          <a:lstStyle/>
          <a:p>
            <a:pPr indent="0" lvl="0" marL="914400" rtl="0" algn="ctr">
              <a:spcBef>
                <a:spcPts val="0"/>
              </a:spcBef>
              <a:spcAft>
                <a:spcPts val="0"/>
              </a:spcAft>
              <a:buClr>
                <a:schemeClr val="dk1"/>
              </a:buClr>
              <a:buSzPts val="1100"/>
              <a:buFont typeface="Arial"/>
              <a:buNone/>
            </a:pPr>
            <a:r>
              <a:rPr lang="en" sz="1600"/>
              <a:t>Presented By:   </a:t>
            </a:r>
            <a:r>
              <a:rPr lang="en" sz="1400"/>
              <a:t>Kevin Panchal </a:t>
            </a:r>
            <a:endParaRPr sz="1400"/>
          </a:p>
          <a:p>
            <a:pPr indent="0" lvl="0" marL="914400" rtl="0" algn="ctr">
              <a:spcBef>
                <a:spcPts val="1600"/>
              </a:spcBef>
              <a:spcAft>
                <a:spcPts val="0"/>
              </a:spcAft>
              <a:buClr>
                <a:schemeClr val="dk1"/>
              </a:buClr>
              <a:buSzPts val="1100"/>
              <a:buFont typeface="Arial"/>
              <a:buNone/>
            </a:pPr>
            <a:r>
              <a:rPr lang="en" sz="1400"/>
              <a:t>			      Jaydeep Ravaliya</a:t>
            </a:r>
            <a:endParaRPr sz="1400"/>
          </a:p>
          <a:p>
            <a:pPr indent="0" lvl="0" marL="914400" rtl="0" algn="ctr">
              <a:spcBef>
                <a:spcPts val="1600"/>
              </a:spcBef>
              <a:spcAft>
                <a:spcPts val="0"/>
              </a:spcAft>
              <a:buClr>
                <a:schemeClr val="dk1"/>
              </a:buClr>
              <a:buSzPts val="1100"/>
              <a:buFont typeface="Arial"/>
              <a:buNone/>
            </a:pPr>
            <a:r>
              <a:rPr lang="en" sz="1400"/>
              <a:t>	                        Jaykumar Mistry</a:t>
            </a:r>
            <a:endParaRPr sz="1400"/>
          </a:p>
          <a:p>
            <a:pPr indent="0" lvl="0" marL="0" rtl="0" algn="ctr">
              <a:spcBef>
                <a:spcPts val="1600"/>
              </a:spcBef>
              <a:spcAft>
                <a:spcPts val="0"/>
              </a:spcAft>
              <a:buClr>
                <a:schemeClr val="dk1"/>
              </a:buClr>
              <a:buSzPts val="1100"/>
              <a:buFont typeface="Arial"/>
              <a:buNone/>
            </a:pPr>
            <a:r>
              <a:rPr lang="en"/>
              <a:t>				</a:t>
            </a:r>
            <a:endParaRPr/>
          </a:p>
          <a:p>
            <a:pPr indent="0" lvl="0" marL="0" rtl="0" algn="ctr">
              <a:spcBef>
                <a:spcPts val="1600"/>
              </a:spcBef>
              <a:spcAft>
                <a:spcPts val="1600"/>
              </a:spcAft>
              <a:buClr>
                <a:schemeClr val="dk1"/>
              </a:buClr>
              <a:buSzPts val="1100"/>
              <a:buFont typeface="Arial"/>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grpSp>
        <p:nvGrpSpPr>
          <p:cNvPr id="295" name="Google Shape;295;p43"/>
          <p:cNvGrpSpPr/>
          <p:nvPr/>
        </p:nvGrpSpPr>
        <p:grpSpPr>
          <a:xfrm>
            <a:off x="2492633" y="1847862"/>
            <a:ext cx="371099" cy="370567"/>
            <a:chOff x="2419525" y="2187850"/>
            <a:chExt cx="296500" cy="296075"/>
          </a:xfrm>
        </p:grpSpPr>
        <p:sp>
          <p:nvSpPr>
            <p:cNvPr id="296" name="Google Shape;296;p43"/>
            <p:cNvSpPr/>
            <p:nvPr/>
          </p:nvSpPr>
          <p:spPr>
            <a:xfrm>
              <a:off x="2442750" y="2356500"/>
              <a:ext cx="157200" cy="57775"/>
            </a:xfrm>
            <a:custGeom>
              <a:rect b="b" l="l" r="r" t="t"/>
              <a:pathLst>
                <a:path extrusionOk="0" h="2311" w="6288">
                  <a:moveTo>
                    <a:pt x="2215" y="453"/>
                  </a:moveTo>
                  <a:cubicBezTo>
                    <a:pt x="2120" y="596"/>
                    <a:pt x="2048" y="762"/>
                    <a:pt x="2024" y="929"/>
                  </a:cubicBezTo>
                  <a:lnTo>
                    <a:pt x="1191" y="929"/>
                  </a:lnTo>
                  <a:cubicBezTo>
                    <a:pt x="1072" y="929"/>
                    <a:pt x="953" y="1000"/>
                    <a:pt x="953" y="1119"/>
                  </a:cubicBezTo>
                  <a:cubicBezTo>
                    <a:pt x="929" y="1262"/>
                    <a:pt x="1024" y="1381"/>
                    <a:pt x="1167" y="1381"/>
                  </a:cubicBezTo>
                  <a:lnTo>
                    <a:pt x="2024" y="1381"/>
                  </a:lnTo>
                  <a:cubicBezTo>
                    <a:pt x="2048" y="1548"/>
                    <a:pt x="2120" y="1715"/>
                    <a:pt x="2215" y="1858"/>
                  </a:cubicBezTo>
                  <a:lnTo>
                    <a:pt x="476" y="1858"/>
                  </a:lnTo>
                  <a:lnTo>
                    <a:pt x="476" y="453"/>
                  </a:lnTo>
                  <a:close/>
                  <a:moveTo>
                    <a:pt x="3167" y="477"/>
                  </a:moveTo>
                  <a:cubicBezTo>
                    <a:pt x="3548" y="477"/>
                    <a:pt x="3858" y="786"/>
                    <a:pt x="3858" y="1167"/>
                  </a:cubicBezTo>
                  <a:cubicBezTo>
                    <a:pt x="3858" y="1548"/>
                    <a:pt x="3548" y="1858"/>
                    <a:pt x="3167" y="1858"/>
                  </a:cubicBezTo>
                  <a:cubicBezTo>
                    <a:pt x="2786" y="1858"/>
                    <a:pt x="2477" y="1548"/>
                    <a:pt x="2477" y="1167"/>
                  </a:cubicBezTo>
                  <a:cubicBezTo>
                    <a:pt x="2477" y="786"/>
                    <a:pt x="2786" y="477"/>
                    <a:pt x="3167" y="477"/>
                  </a:cubicBezTo>
                  <a:close/>
                  <a:moveTo>
                    <a:pt x="5835" y="477"/>
                  </a:moveTo>
                  <a:lnTo>
                    <a:pt x="5835" y="1858"/>
                  </a:lnTo>
                  <a:lnTo>
                    <a:pt x="4072" y="1858"/>
                  </a:lnTo>
                  <a:cubicBezTo>
                    <a:pt x="4168" y="1715"/>
                    <a:pt x="4239" y="1548"/>
                    <a:pt x="4287" y="1381"/>
                  </a:cubicBezTo>
                  <a:lnTo>
                    <a:pt x="5144" y="1381"/>
                  </a:lnTo>
                  <a:cubicBezTo>
                    <a:pt x="5263" y="1381"/>
                    <a:pt x="5358" y="1310"/>
                    <a:pt x="5382" y="1191"/>
                  </a:cubicBezTo>
                  <a:cubicBezTo>
                    <a:pt x="5406" y="1048"/>
                    <a:pt x="5287" y="929"/>
                    <a:pt x="5144" y="929"/>
                  </a:cubicBezTo>
                  <a:lnTo>
                    <a:pt x="4287" y="929"/>
                  </a:lnTo>
                  <a:cubicBezTo>
                    <a:pt x="4239" y="762"/>
                    <a:pt x="4168" y="596"/>
                    <a:pt x="4072" y="477"/>
                  </a:cubicBezTo>
                  <a:close/>
                  <a:moveTo>
                    <a:pt x="238" y="0"/>
                  </a:moveTo>
                  <a:cubicBezTo>
                    <a:pt x="119" y="0"/>
                    <a:pt x="0" y="95"/>
                    <a:pt x="0" y="238"/>
                  </a:cubicBezTo>
                  <a:lnTo>
                    <a:pt x="0" y="2096"/>
                  </a:lnTo>
                  <a:cubicBezTo>
                    <a:pt x="0" y="2215"/>
                    <a:pt x="119" y="2310"/>
                    <a:pt x="238" y="2310"/>
                  </a:cubicBezTo>
                  <a:lnTo>
                    <a:pt x="6049" y="2310"/>
                  </a:lnTo>
                  <a:cubicBezTo>
                    <a:pt x="6192" y="2310"/>
                    <a:pt x="6287" y="2215"/>
                    <a:pt x="6287" y="2096"/>
                  </a:cubicBezTo>
                  <a:lnTo>
                    <a:pt x="6287" y="238"/>
                  </a:lnTo>
                  <a:cubicBezTo>
                    <a:pt x="6287" y="95"/>
                    <a:pt x="6192" y="0"/>
                    <a:pt x="60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3"/>
            <p:cNvSpPr/>
            <p:nvPr/>
          </p:nvSpPr>
          <p:spPr>
            <a:xfrm>
              <a:off x="2449875" y="2187850"/>
              <a:ext cx="242350" cy="127000"/>
            </a:xfrm>
            <a:custGeom>
              <a:rect b="b" l="l" r="r" t="t"/>
              <a:pathLst>
                <a:path extrusionOk="0" h="5080" w="9694">
                  <a:moveTo>
                    <a:pt x="691" y="483"/>
                  </a:moveTo>
                  <a:cubicBezTo>
                    <a:pt x="834" y="483"/>
                    <a:pt x="930" y="578"/>
                    <a:pt x="930" y="721"/>
                  </a:cubicBezTo>
                  <a:cubicBezTo>
                    <a:pt x="930" y="840"/>
                    <a:pt x="834" y="936"/>
                    <a:pt x="691" y="936"/>
                  </a:cubicBezTo>
                  <a:cubicBezTo>
                    <a:pt x="572" y="936"/>
                    <a:pt x="477" y="840"/>
                    <a:pt x="477" y="721"/>
                  </a:cubicBezTo>
                  <a:cubicBezTo>
                    <a:pt x="477" y="578"/>
                    <a:pt x="572" y="483"/>
                    <a:pt x="691" y="483"/>
                  </a:cubicBezTo>
                  <a:close/>
                  <a:moveTo>
                    <a:pt x="6716" y="1864"/>
                  </a:moveTo>
                  <a:cubicBezTo>
                    <a:pt x="6836" y="1864"/>
                    <a:pt x="6931" y="1960"/>
                    <a:pt x="6931" y="2102"/>
                  </a:cubicBezTo>
                  <a:cubicBezTo>
                    <a:pt x="6931" y="2221"/>
                    <a:pt x="6836" y="2341"/>
                    <a:pt x="6716" y="2341"/>
                  </a:cubicBezTo>
                  <a:cubicBezTo>
                    <a:pt x="6574" y="2341"/>
                    <a:pt x="6478" y="2221"/>
                    <a:pt x="6478" y="2102"/>
                  </a:cubicBezTo>
                  <a:cubicBezTo>
                    <a:pt x="6478" y="1960"/>
                    <a:pt x="6574" y="1864"/>
                    <a:pt x="6716" y="1864"/>
                  </a:cubicBezTo>
                  <a:close/>
                  <a:moveTo>
                    <a:pt x="3478" y="3246"/>
                  </a:moveTo>
                  <a:cubicBezTo>
                    <a:pt x="3597" y="3246"/>
                    <a:pt x="3716" y="3365"/>
                    <a:pt x="3716" y="3484"/>
                  </a:cubicBezTo>
                  <a:cubicBezTo>
                    <a:pt x="3716" y="3603"/>
                    <a:pt x="3597" y="3722"/>
                    <a:pt x="3478" y="3722"/>
                  </a:cubicBezTo>
                  <a:cubicBezTo>
                    <a:pt x="3335" y="3722"/>
                    <a:pt x="3240" y="3603"/>
                    <a:pt x="3240" y="3484"/>
                  </a:cubicBezTo>
                  <a:cubicBezTo>
                    <a:pt x="3240" y="3365"/>
                    <a:pt x="3335" y="3246"/>
                    <a:pt x="3478" y="3246"/>
                  </a:cubicBezTo>
                  <a:close/>
                  <a:moveTo>
                    <a:pt x="688" y="1"/>
                  </a:moveTo>
                  <a:cubicBezTo>
                    <a:pt x="313" y="1"/>
                    <a:pt x="1" y="310"/>
                    <a:pt x="1" y="697"/>
                  </a:cubicBezTo>
                  <a:cubicBezTo>
                    <a:pt x="1" y="1078"/>
                    <a:pt x="310" y="1388"/>
                    <a:pt x="691" y="1388"/>
                  </a:cubicBezTo>
                  <a:cubicBezTo>
                    <a:pt x="811" y="1388"/>
                    <a:pt x="906" y="1364"/>
                    <a:pt x="1001" y="1317"/>
                  </a:cubicBezTo>
                  <a:lnTo>
                    <a:pt x="2835" y="3174"/>
                  </a:lnTo>
                  <a:cubicBezTo>
                    <a:pt x="2739" y="3365"/>
                    <a:pt x="2739" y="3627"/>
                    <a:pt x="2882" y="3888"/>
                  </a:cubicBezTo>
                  <a:cubicBezTo>
                    <a:pt x="2930" y="3960"/>
                    <a:pt x="2978" y="4008"/>
                    <a:pt x="3049" y="4031"/>
                  </a:cubicBezTo>
                  <a:cubicBezTo>
                    <a:pt x="3192" y="4118"/>
                    <a:pt x="3334" y="4157"/>
                    <a:pt x="3467" y="4157"/>
                  </a:cubicBezTo>
                  <a:cubicBezTo>
                    <a:pt x="3845" y="4157"/>
                    <a:pt x="4145" y="3847"/>
                    <a:pt x="4145" y="3460"/>
                  </a:cubicBezTo>
                  <a:lnTo>
                    <a:pt x="4145" y="3436"/>
                  </a:lnTo>
                  <a:lnTo>
                    <a:pt x="6193" y="2555"/>
                  </a:lnTo>
                  <a:cubicBezTo>
                    <a:pt x="6312" y="2698"/>
                    <a:pt x="6502" y="2769"/>
                    <a:pt x="6693" y="2769"/>
                  </a:cubicBezTo>
                  <a:cubicBezTo>
                    <a:pt x="6812" y="2769"/>
                    <a:pt x="6907" y="2745"/>
                    <a:pt x="7002" y="2698"/>
                  </a:cubicBezTo>
                  <a:lnTo>
                    <a:pt x="8907" y="4627"/>
                  </a:lnTo>
                  <a:lnTo>
                    <a:pt x="8503" y="4627"/>
                  </a:lnTo>
                  <a:cubicBezTo>
                    <a:pt x="8455" y="4627"/>
                    <a:pt x="8407" y="4651"/>
                    <a:pt x="8360" y="4698"/>
                  </a:cubicBezTo>
                  <a:cubicBezTo>
                    <a:pt x="8241" y="4889"/>
                    <a:pt x="8360" y="5079"/>
                    <a:pt x="8550" y="5079"/>
                  </a:cubicBezTo>
                  <a:lnTo>
                    <a:pt x="9455" y="5079"/>
                  </a:lnTo>
                  <a:cubicBezTo>
                    <a:pt x="9598" y="5079"/>
                    <a:pt x="9693" y="4984"/>
                    <a:pt x="9693" y="4865"/>
                  </a:cubicBezTo>
                  <a:lnTo>
                    <a:pt x="9693" y="3888"/>
                  </a:lnTo>
                  <a:cubicBezTo>
                    <a:pt x="9693" y="3841"/>
                    <a:pt x="9669" y="3793"/>
                    <a:pt x="9622" y="3769"/>
                  </a:cubicBezTo>
                  <a:cubicBezTo>
                    <a:pt x="9563" y="3726"/>
                    <a:pt x="9505" y="3706"/>
                    <a:pt x="9452" y="3706"/>
                  </a:cubicBezTo>
                  <a:cubicBezTo>
                    <a:pt x="9332" y="3706"/>
                    <a:pt x="9241" y="3804"/>
                    <a:pt x="9241" y="3936"/>
                  </a:cubicBezTo>
                  <a:lnTo>
                    <a:pt x="9241" y="4293"/>
                  </a:lnTo>
                  <a:lnTo>
                    <a:pt x="7312" y="2388"/>
                  </a:lnTo>
                  <a:cubicBezTo>
                    <a:pt x="7407" y="2174"/>
                    <a:pt x="7407" y="1912"/>
                    <a:pt x="7264" y="1674"/>
                  </a:cubicBezTo>
                  <a:cubicBezTo>
                    <a:pt x="7217" y="1602"/>
                    <a:pt x="7169" y="1555"/>
                    <a:pt x="7121" y="1507"/>
                  </a:cubicBezTo>
                  <a:cubicBezTo>
                    <a:pt x="6979" y="1420"/>
                    <a:pt x="6834" y="1382"/>
                    <a:pt x="6699" y="1382"/>
                  </a:cubicBezTo>
                  <a:cubicBezTo>
                    <a:pt x="6315" y="1382"/>
                    <a:pt x="6002" y="1691"/>
                    <a:pt x="6002" y="2079"/>
                  </a:cubicBezTo>
                  <a:lnTo>
                    <a:pt x="6002" y="2126"/>
                  </a:lnTo>
                  <a:lnTo>
                    <a:pt x="3978" y="3007"/>
                  </a:lnTo>
                  <a:cubicBezTo>
                    <a:pt x="3835" y="2864"/>
                    <a:pt x="3668" y="2769"/>
                    <a:pt x="3454" y="2769"/>
                  </a:cubicBezTo>
                  <a:cubicBezTo>
                    <a:pt x="3359" y="2769"/>
                    <a:pt x="3263" y="2793"/>
                    <a:pt x="3168" y="2841"/>
                  </a:cubicBezTo>
                  <a:lnTo>
                    <a:pt x="1311" y="983"/>
                  </a:lnTo>
                  <a:cubicBezTo>
                    <a:pt x="1406" y="793"/>
                    <a:pt x="1406" y="531"/>
                    <a:pt x="1263" y="269"/>
                  </a:cubicBezTo>
                  <a:cubicBezTo>
                    <a:pt x="1215" y="221"/>
                    <a:pt x="1168" y="173"/>
                    <a:pt x="1096" y="126"/>
                  </a:cubicBezTo>
                  <a:cubicBezTo>
                    <a:pt x="960" y="39"/>
                    <a:pt x="820" y="1"/>
                    <a:pt x="6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3"/>
            <p:cNvSpPr/>
            <p:nvPr/>
          </p:nvSpPr>
          <p:spPr>
            <a:xfrm>
              <a:off x="2419525" y="2333275"/>
              <a:ext cx="296500" cy="150650"/>
            </a:xfrm>
            <a:custGeom>
              <a:rect b="b" l="l" r="r" t="t"/>
              <a:pathLst>
                <a:path extrusionOk="0" h="6026" w="11860">
                  <a:moveTo>
                    <a:pt x="7669" y="4168"/>
                  </a:moveTo>
                  <a:lnTo>
                    <a:pt x="7669" y="4620"/>
                  </a:lnTo>
                  <a:lnTo>
                    <a:pt x="477" y="4620"/>
                  </a:lnTo>
                  <a:lnTo>
                    <a:pt x="477" y="4168"/>
                  </a:lnTo>
                  <a:close/>
                  <a:moveTo>
                    <a:pt x="9288" y="477"/>
                  </a:moveTo>
                  <a:cubicBezTo>
                    <a:pt x="10455" y="477"/>
                    <a:pt x="11407" y="1453"/>
                    <a:pt x="11384" y="2620"/>
                  </a:cubicBezTo>
                  <a:cubicBezTo>
                    <a:pt x="11337" y="3735"/>
                    <a:pt x="10407" y="4646"/>
                    <a:pt x="9279" y="4646"/>
                  </a:cubicBezTo>
                  <a:cubicBezTo>
                    <a:pt x="9250" y="4646"/>
                    <a:pt x="9221" y="4645"/>
                    <a:pt x="9193" y="4644"/>
                  </a:cubicBezTo>
                  <a:cubicBezTo>
                    <a:pt x="8812" y="4620"/>
                    <a:pt x="8454" y="4501"/>
                    <a:pt x="8145" y="4287"/>
                  </a:cubicBezTo>
                  <a:lnTo>
                    <a:pt x="8145" y="834"/>
                  </a:lnTo>
                  <a:cubicBezTo>
                    <a:pt x="8478" y="596"/>
                    <a:pt x="8883" y="477"/>
                    <a:pt x="9288" y="477"/>
                  </a:cubicBezTo>
                  <a:close/>
                  <a:moveTo>
                    <a:pt x="7669" y="5097"/>
                  </a:moveTo>
                  <a:lnTo>
                    <a:pt x="7669" y="5549"/>
                  </a:lnTo>
                  <a:lnTo>
                    <a:pt x="477" y="5549"/>
                  </a:lnTo>
                  <a:lnTo>
                    <a:pt x="477" y="5097"/>
                  </a:lnTo>
                  <a:close/>
                  <a:moveTo>
                    <a:pt x="11384" y="5097"/>
                  </a:moveTo>
                  <a:lnTo>
                    <a:pt x="11384" y="5549"/>
                  </a:lnTo>
                  <a:lnTo>
                    <a:pt x="8145" y="5549"/>
                  </a:lnTo>
                  <a:lnTo>
                    <a:pt x="8145" y="5097"/>
                  </a:lnTo>
                  <a:close/>
                  <a:moveTo>
                    <a:pt x="9260" y="0"/>
                  </a:moveTo>
                  <a:cubicBezTo>
                    <a:pt x="9246" y="0"/>
                    <a:pt x="9231" y="0"/>
                    <a:pt x="9216" y="0"/>
                  </a:cubicBezTo>
                  <a:cubicBezTo>
                    <a:pt x="8835" y="24"/>
                    <a:pt x="8478" y="120"/>
                    <a:pt x="8145" y="286"/>
                  </a:cubicBezTo>
                  <a:lnTo>
                    <a:pt x="8145" y="239"/>
                  </a:lnTo>
                  <a:cubicBezTo>
                    <a:pt x="8145" y="120"/>
                    <a:pt x="8026" y="0"/>
                    <a:pt x="7907" y="0"/>
                  </a:cubicBezTo>
                  <a:lnTo>
                    <a:pt x="5120" y="0"/>
                  </a:lnTo>
                  <a:cubicBezTo>
                    <a:pt x="5001" y="0"/>
                    <a:pt x="4906" y="96"/>
                    <a:pt x="4882" y="215"/>
                  </a:cubicBezTo>
                  <a:cubicBezTo>
                    <a:pt x="4858" y="358"/>
                    <a:pt x="4978" y="477"/>
                    <a:pt x="5120" y="477"/>
                  </a:cubicBezTo>
                  <a:lnTo>
                    <a:pt x="7669" y="477"/>
                  </a:lnTo>
                  <a:lnTo>
                    <a:pt x="7669" y="3692"/>
                  </a:lnTo>
                  <a:lnTo>
                    <a:pt x="477" y="3692"/>
                  </a:lnTo>
                  <a:lnTo>
                    <a:pt x="477" y="477"/>
                  </a:lnTo>
                  <a:lnTo>
                    <a:pt x="3025" y="477"/>
                  </a:lnTo>
                  <a:cubicBezTo>
                    <a:pt x="3144" y="477"/>
                    <a:pt x="3239" y="381"/>
                    <a:pt x="3263" y="262"/>
                  </a:cubicBezTo>
                  <a:cubicBezTo>
                    <a:pt x="3287" y="120"/>
                    <a:pt x="3168" y="0"/>
                    <a:pt x="3025" y="0"/>
                  </a:cubicBezTo>
                  <a:lnTo>
                    <a:pt x="238" y="0"/>
                  </a:lnTo>
                  <a:cubicBezTo>
                    <a:pt x="119" y="0"/>
                    <a:pt x="0" y="120"/>
                    <a:pt x="0" y="239"/>
                  </a:cubicBezTo>
                  <a:lnTo>
                    <a:pt x="0" y="5787"/>
                  </a:lnTo>
                  <a:cubicBezTo>
                    <a:pt x="0" y="5906"/>
                    <a:pt x="119" y="6025"/>
                    <a:pt x="238" y="6025"/>
                  </a:cubicBezTo>
                  <a:lnTo>
                    <a:pt x="11598" y="6025"/>
                  </a:lnTo>
                  <a:cubicBezTo>
                    <a:pt x="11741" y="6025"/>
                    <a:pt x="11836" y="5906"/>
                    <a:pt x="11836" y="5787"/>
                  </a:cubicBezTo>
                  <a:lnTo>
                    <a:pt x="11836" y="4859"/>
                  </a:lnTo>
                  <a:cubicBezTo>
                    <a:pt x="11836" y="4740"/>
                    <a:pt x="11741" y="4620"/>
                    <a:pt x="11598" y="4620"/>
                  </a:cubicBezTo>
                  <a:lnTo>
                    <a:pt x="10764" y="4620"/>
                  </a:lnTo>
                  <a:cubicBezTo>
                    <a:pt x="11407" y="4168"/>
                    <a:pt x="11860" y="3382"/>
                    <a:pt x="11836" y="2501"/>
                  </a:cubicBezTo>
                  <a:cubicBezTo>
                    <a:pt x="11813" y="1111"/>
                    <a:pt x="10646" y="0"/>
                    <a:pt x="926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3"/>
            <p:cNvSpPr/>
            <p:nvPr/>
          </p:nvSpPr>
          <p:spPr>
            <a:xfrm>
              <a:off x="2634450" y="2356825"/>
              <a:ext cx="35150" cy="80925"/>
            </a:xfrm>
            <a:custGeom>
              <a:rect b="b" l="l" r="r" t="t"/>
              <a:pathLst>
                <a:path extrusionOk="0" h="3237" w="1406">
                  <a:moveTo>
                    <a:pt x="700" y="1"/>
                  </a:moveTo>
                  <a:cubicBezTo>
                    <a:pt x="571" y="1"/>
                    <a:pt x="477" y="100"/>
                    <a:pt x="477" y="225"/>
                  </a:cubicBezTo>
                  <a:lnTo>
                    <a:pt x="477" y="511"/>
                  </a:lnTo>
                  <a:cubicBezTo>
                    <a:pt x="191" y="606"/>
                    <a:pt x="0" y="845"/>
                    <a:pt x="0" y="1154"/>
                  </a:cubicBezTo>
                  <a:cubicBezTo>
                    <a:pt x="0" y="1535"/>
                    <a:pt x="334" y="1845"/>
                    <a:pt x="715" y="1845"/>
                  </a:cubicBezTo>
                  <a:cubicBezTo>
                    <a:pt x="786" y="1845"/>
                    <a:pt x="858" y="1892"/>
                    <a:pt x="905" y="1964"/>
                  </a:cubicBezTo>
                  <a:cubicBezTo>
                    <a:pt x="988" y="2129"/>
                    <a:pt x="874" y="2311"/>
                    <a:pt x="718" y="2311"/>
                  </a:cubicBezTo>
                  <a:cubicBezTo>
                    <a:pt x="694" y="2311"/>
                    <a:pt x="669" y="2307"/>
                    <a:pt x="643" y="2297"/>
                  </a:cubicBezTo>
                  <a:cubicBezTo>
                    <a:pt x="596" y="2297"/>
                    <a:pt x="548" y="2250"/>
                    <a:pt x="524" y="2226"/>
                  </a:cubicBezTo>
                  <a:cubicBezTo>
                    <a:pt x="483" y="2156"/>
                    <a:pt x="409" y="2119"/>
                    <a:pt x="335" y="2119"/>
                  </a:cubicBezTo>
                  <a:cubicBezTo>
                    <a:pt x="283" y="2119"/>
                    <a:pt x="231" y="2138"/>
                    <a:pt x="191" y="2178"/>
                  </a:cubicBezTo>
                  <a:cubicBezTo>
                    <a:pt x="96" y="2250"/>
                    <a:pt x="72" y="2392"/>
                    <a:pt x="143" y="2488"/>
                  </a:cubicBezTo>
                  <a:cubicBezTo>
                    <a:pt x="238" y="2607"/>
                    <a:pt x="358" y="2678"/>
                    <a:pt x="477" y="2726"/>
                  </a:cubicBezTo>
                  <a:lnTo>
                    <a:pt x="477" y="3012"/>
                  </a:lnTo>
                  <a:cubicBezTo>
                    <a:pt x="477" y="3107"/>
                    <a:pt x="524" y="3155"/>
                    <a:pt x="572" y="3202"/>
                  </a:cubicBezTo>
                  <a:cubicBezTo>
                    <a:pt x="619" y="3226"/>
                    <a:pt x="664" y="3236"/>
                    <a:pt x="706" y="3236"/>
                  </a:cubicBezTo>
                  <a:cubicBezTo>
                    <a:pt x="834" y="3236"/>
                    <a:pt x="929" y="3137"/>
                    <a:pt x="929" y="3012"/>
                  </a:cubicBezTo>
                  <a:lnTo>
                    <a:pt x="929" y="2726"/>
                  </a:lnTo>
                  <a:cubicBezTo>
                    <a:pt x="1215" y="2631"/>
                    <a:pt x="1405" y="2392"/>
                    <a:pt x="1405" y="2083"/>
                  </a:cubicBezTo>
                  <a:cubicBezTo>
                    <a:pt x="1405" y="1702"/>
                    <a:pt x="1096" y="1392"/>
                    <a:pt x="715" y="1392"/>
                  </a:cubicBezTo>
                  <a:lnTo>
                    <a:pt x="691" y="1392"/>
                  </a:lnTo>
                  <a:cubicBezTo>
                    <a:pt x="548" y="1392"/>
                    <a:pt x="405" y="1226"/>
                    <a:pt x="500" y="1059"/>
                  </a:cubicBezTo>
                  <a:cubicBezTo>
                    <a:pt x="524" y="1011"/>
                    <a:pt x="548" y="964"/>
                    <a:pt x="596" y="940"/>
                  </a:cubicBezTo>
                  <a:cubicBezTo>
                    <a:pt x="628" y="927"/>
                    <a:pt x="659" y="921"/>
                    <a:pt x="690" y="921"/>
                  </a:cubicBezTo>
                  <a:cubicBezTo>
                    <a:pt x="775" y="921"/>
                    <a:pt x="853" y="965"/>
                    <a:pt x="905" y="1035"/>
                  </a:cubicBezTo>
                  <a:cubicBezTo>
                    <a:pt x="925" y="1074"/>
                    <a:pt x="976" y="1113"/>
                    <a:pt x="1020" y="1113"/>
                  </a:cubicBezTo>
                  <a:cubicBezTo>
                    <a:pt x="1030" y="1113"/>
                    <a:pt x="1039" y="1111"/>
                    <a:pt x="1048" y="1106"/>
                  </a:cubicBezTo>
                  <a:cubicBezTo>
                    <a:pt x="1286" y="1106"/>
                    <a:pt x="1358" y="892"/>
                    <a:pt x="1262" y="749"/>
                  </a:cubicBezTo>
                  <a:cubicBezTo>
                    <a:pt x="1167" y="630"/>
                    <a:pt x="1072" y="559"/>
                    <a:pt x="929" y="511"/>
                  </a:cubicBezTo>
                  <a:lnTo>
                    <a:pt x="929" y="225"/>
                  </a:lnTo>
                  <a:cubicBezTo>
                    <a:pt x="929" y="130"/>
                    <a:pt x="905" y="82"/>
                    <a:pt x="834" y="35"/>
                  </a:cubicBezTo>
                  <a:cubicBezTo>
                    <a:pt x="787" y="11"/>
                    <a:pt x="742" y="1"/>
                    <a:pt x="70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3"/>
            <p:cNvSpPr/>
            <p:nvPr/>
          </p:nvSpPr>
          <p:spPr>
            <a:xfrm>
              <a:off x="2515975" y="2333875"/>
              <a:ext cx="11325" cy="11325"/>
            </a:xfrm>
            <a:custGeom>
              <a:rect b="b" l="l" r="r" t="t"/>
              <a:pathLst>
                <a:path extrusionOk="0" h="453" w="453">
                  <a:moveTo>
                    <a:pt x="215" y="0"/>
                  </a:moveTo>
                  <a:cubicBezTo>
                    <a:pt x="95" y="0"/>
                    <a:pt x="0" y="96"/>
                    <a:pt x="0" y="238"/>
                  </a:cubicBezTo>
                  <a:cubicBezTo>
                    <a:pt x="0" y="357"/>
                    <a:pt x="95" y="453"/>
                    <a:pt x="215" y="453"/>
                  </a:cubicBezTo>
                  <a:cubicBezTo>
                    <a:pt x="357" y="453"/>
                    <a:pt x="453" y="357"/>
                    <a:pt x="453" y="238"/>
                  </a:cubicBezTo>
                  <a:cubicBezTo>
                    <a:pt x="453" y="96"/>
                    <a:pt x="357" y="0"/>
                    <a:pt x="2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43"/>
          <p:cNvSpPr txBox="1"/>
          <p:nvPr>
            <p:ph type="title"/>
          </p:nvPr>
        </p:nvSpPr>
        <p:spPr>
          <a:xfrm>
            <a:off x="720000" y="977375"/>
            <a:ext cx="7704000" cy="74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Scope</a:t>
            </a:r>
            <a:endParaRPr/>
          </a:p>
        </p:txBody>
      </p:sp>
      <p:sp>
        <p:nvSpPr>
          <p:cNvPr id="302" name="Google Shape;302;p43"/>
          <p:cNvSpPr txBox="1"/>
          <p:nvPr>
            <p:ph idx="1" type="subTitle"/>
          </p:nvPr>
        </p:nvSpPr>
        <p:spPr>
          <a:xfrm>
            <a:off x="872400" y="2342550"/>
            <a:ext cx="3522300" cy="43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Dashboard</a:t>
            </a:r>
            <a:endParaRPr/>
          </a:p>
        </p:txBody>
      </p:sp>
      <p:sp>
        <p:nvSpPr>
          <p:cNvPr id="303" name="Google Shape;303;p43"/>
          <p:cNvSpPr txBox="1"/>
          <p:nvPr>
            <p:ph idx="2" type="subTitle"/>
          </p:nvPr>
        </p:nvSpPr>
        <p:spPr>
          <a:xfrm>
            <a:off x="4749300" y="2344500"/>
            <a:ext cx="3522300" cy="429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UI / Currency</a:t>
            </a:r>
            <a:endParaRPr/>
          </a:p>
        </p:txBody>
      </p:sp>
      <p:sp>
        <p:nvSpPr>
          <p:cNvPr id="304" name="Google Shape;304;p43"/>
          <p:cNvSpPr txBox="1"/>
          <p:nvPr>
            <p:ph idx="3" type="body"/>
          </p:nvPr>
        </p:nvSpPr>
        <p:spPr>
          <a:xfrm>
            <a:off x="872400" y="2748075"/>
            <a:ext cx="3522300" cy="170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Advanced analytics tools for predictive analysis.</a:t>
            </a:r>
            <a:endParaRPr sz="1800"/>
          </a:p>
        </p:txBody>
      </p:sp>
      <p:sp>
        <p:nvSpPr>
          <p:cNvPr id="305" name="Google Shape;305;p43"/>
          <p:cNvSpPr txBox="1"/>
          <p:nvPr>
            <p:ph idx="4" type="body"/>
          </p:nvPr>
        </p:nvSpPr>
        <p:spPr>
          <a:xfrm>
            <a:off x="4749300" y="2748075"/>
            <a:ext cx="3522300" cy="170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Multilingual UI and multi-currency pricing</a:t>
            </a:r>
            <a:endParaRPr sz="1800"/>
          </a:p>
        </p:txBody>
      </p:sp>
      <p:grpSp>
        <p:nvGrpSpPr>
          <p:cNvPr id="306" name="Google Shape;306;p43"/>
          <p:cNvGrpSpPr/>
          <p:nvPr/>
        </p:nvGrpSpPr>
        <p:grpSpPr>
          <a:xfrm>
            <a:off x="6426015" y="1880101"/>
            <a:ext cx="342607" cy="308065"/>
            <a:chOff x="916825" y="3579950"/>
            <a:chExt cx="295325" cy="265550"/>
          </a:xfrm>
        </p:grpSpPr>
        <p:sp>
          <p:nvSpPr>
            <p:cNvPr id="307" name="Google Shape;307;p43"/>
            <p:cNvSpPr/>
            <p:nvPr/>
          </p:nvSpPr>
          <p:spPr>
            <a:xfrm>
              <a:off x="916825" y="3625800"/>
              <a:ext cx="127425" cy="173275"/>
            </a:xfrm>
            <a:custGeom>
              <a:rect b="b" l="l" r="r" t="t"/>
              <a:pathLst>
                <a:path extrusionOk="0" h="6931" w="5097">
                  <a:moveTo>
                    <a:pt x="3215" y="453"/>
                  </a:moveTo>
                  <a:cubicBezTo>
                    <a:pt x="3263" y="453"/>
                    <a:pt x="3311" y="477"/>
                    <a:pt x="3382" y="596"/>
                  </a:cubicBezTo>
                  <a:cubicBezTo>
                    <a:pt x="3430" y="667"/>
                    <a:pt x="3501" y="739"/>
                    <a:pt x="3573" y="810"/>
                  </a:cubicBezTo>
                  <a:lnTo>
                    <a:pt x="3120" y="1620"/>
                  </a:lnTo>
                  <a:cubicBezTo>
                    <a:pt x="3096" y="1667"/>
                    <a:pt x="3073" y="1763"/>
                    <a:pt x="3049" y="1858"/>
                  </a:cubicBezTo>
                  <a:lnTo>
                    <a:pt x="2001" y="1858"/>
                  </a:lnTo>
                  <a:cubicBezTo>
                    <a:pt x="2001" y="1763"/>
                    <a:pt x="1977" y="1667"/>
                    <a:pt x="1953" y="1620"/>
                  </a:cubicBezTo>
                  <a:lnTo>
                    <a:pt x="1477" y="810"/>
                  </a:lnTo>
                  <a:cubicBezTo>
                    <a:pt x="1572" y="739"/>
                    <a:pt x="1644" y="667"/>
                    <a:pt x="1691" y="596"/>
                  </a:cubicBezTo>
                  <a:cubicBezTo>
                    <a:pt x="1763" y="477"/>
                    <a:pt x="1787" y="453"/>
                    <a:pt x="1834" y="453"/>
                  </a:cubicBezTo>
                  <a:cubicBezTo>
                    <a:pt x="1882" y="453"/>
                    <a:pt x="1929" y="477"/>
                    <a:pt x="2001" y="596"/>
                  </a:cubicBezTo>
                  <a:cubicBezTo>
                    <a:pt x="2096" y="739"/>
                    <a:pt x="2239" y="929"/>
                    <a:pt x="2525" y="929"/>
                  </a:cubicBezTo>
                  <a:cubicBezTo>
                    <a:pt x="2834" y="929"/>
                    <a:pt x="2977" y="739"/>
                    <a:pt x="3073" y="596"/>
                  </a:cubicBezTo>
                  <a:cubicBezTo>
                    <a:pt x="3144" y="477"/>
                    <a:pt x="3168" y="453"/>
                    <a:pt x="3215" y="453"/>
                  </a:cubicBezTo>
                  <a:close/>
                  <a:moveTo>
                    <a:pt x="3192" y="2310"/>
                  </a:moveTo>
                  <a:cubicBezTo>
                    <a:pt x="3263" y="2406"/>
                    <a:pt x="3358" y="2477"/>
                    <a:pt x="3454" y="2525"/>
                  </a:cubicBezTo>
                  <a:cubicBezTo>
                    <a:pt x="4168" y="2882"/>
                    <a:pt x="4621" y="3596"/>
                    <a:pt x="4621" y="4382"/>
                  </a:cubicBezTo>
                  <a:cubicBezTo>
                    <a:pt x="4621" y="4478"/>
                    <a:pt x="4597" y="4668"/>
                    <a:pt x="4525" y="4882"/>
                  </a:cubicBezTo>
                  <a:cubicBezTo>
                    <a:pt x="4454" y="5216"/>
                    <a:pt x="4454" y="5573"/>
                    <a:pt x="4573" y="5906"/>
                  </a:cubicBezTo>
                  <a:cubicBezTo>
                    <a:pt x="4597" y="5954"/>
                    <a:pt x="4621" y="6002"/>
                    <a:pt x="4621" y="6025"/>
                  </a:cubicBezTo>
                  <a:cubicBezTo>
                    <a:pt x="4621" y="6264"/>
                    <a:pt x="4406" y="6454"/>
                    <a:pt x="4168" y="6478"/>
                  </a:cubicBezTo>
                  <a:cubicBezTo>
                    <a:pt x="4144" y="6478"/>
                    <a:pt x="4097" y="6454"/>
                    <a:pt x="4049" y="6430"/>
                  </a:cubicBezTo>
                  <a:cubicBezTo>
                    <a:pt x="3861" y="6363"/>
                    <a:pt x="3673" y="6334"/>
                    <a:pt x="3481" y="6334"/>
                  </a:cubicBezTo>
                  <a:cubicBezTo>
                    <a:pt x="3332" y="6334"/>
                    <a:pt x="3181" y="6352"/>
                    <a:pt x="3025" y="6383"/>
                  </a:cubicBezTo>
                  <a:cubicBezTo>
                    <a:pt x="2811" y="6430"/>
                    <a:pt x="2620" y="6478"/>
                    <a:pt x="2549" y="6478"/>
                  </a:cubicBezTo>
                  <a:cubicBezTo>
                    <a:pt x="2453" y="6478"/>
                    <a:pt x="2263" y="6430"/>
                    <a:pt x="2049" y="6383"/>
                  </a:cubicBezTo>
                  <a:cubicBezTo>
                    <a:pt x="1906" y="6359"/>
                    <a:pt x="1763" y="6335"/>
                    <a:pt x="1620" y="6335"/>
                  </a:cubicBezTo>
                  <a:cubicBezTo>
                    <a:pt x="1406" y="6335"/>
                    <a:pt x="1215" y="6359"/>
                    <a:pt x="1025" y="6430"/>
                  </a:cubicBezTo>
                  <a:cubicBezTo>
                    <a:pt x="977" y="6454"/>
                    <a:pt x="929" y="6478"/>
                    <a:pt x="905" y="6478"/>
                  </a:cubicBezTo>
                  <a:cubicBezTo>
                    <a:pt x="667" y="6478"/>
                    <a:pt x="477" y="6264"/>
                    <a:pt x="453" y="6025"/>
                  </a:cubicBezTo>
                  <a:cubicBezTo>
                    <a:pt x="453" y="6002"/>
                    <a:pt x="477" y="5954"/>
                    <a:pt x="501" y="5906"/>
                  </a:cubicBezTo>
                  <a:cubicBezTo>
                    <a:pt x="620" y="5573"/>
                    <a:pt x="620" y="5216"/>
                    <a:pt x="548" y="4882"/>
                  </a:cubicBezTo>
                  <a:cubicBezTo>
                    <a:pt x="477" y="4668"/>
                    <a:pt x="453" y="4478"/>
                    <a:pt x="453" y="4382"/>
                  </a:cubicBezTo>
                  <a:cubicBezTo>
                    <a:pt x="453" y="3596"/>
                    <a:pt x="905" y="2882"/>
                    <a:pt x="1620" y="2549"/>
                  </a:cubicBezTo>
                  <a:lnTo>
                    <a:pt x="1620" y="2525"/>
                  </a:lnTo>
                  <a:cubicBezTo>
                    <a:pt x="1715" y="2477"/>
                    <a:pt x="1810" y="2406"/>
                    <a:pt x="1882" y="2310"/>
                  </a:cubicBezTo>
                  <a:close/>
                  <a:moveTo>
                    <a:pt x="1858" y="0"/>
                  </a:moveTo>
                  <a:cubicBezTo>
                    <a:pt x="1548" y="0"/>
                    <a:pt x="1406" y="191"/>
                    <a:pt x="1310" y="334"/>
                  </a:cubicBezTo>
                  <a:cubicBezTo>
                    <a:pt x="1215" y="453"/>
                    <a:pt x="1191" y="477"/>
                    <a:pt x="1144" y="477"/>
                  </a:cubicBezTo>
                  <a:cubicBezTo>
                    <a:pt x="1120" y="477"/>
                    <a:pt x="1072" y="477"/>
                    <a:pt x="1048" y="501"/>
                  </a:cubicBezTo>
                  <a:cubicBezTo>
                    <a:pt x="929" y="572"/>
                    <a:pt x="882" y="715"/>
                    <a:pt x="953" y="810"/>
                  </a:cubicBezTo>
                  <a:lnTo>
                    <a:pt x="1548" y="1834"/>
                  </a:lnTo>
                  <a:lnTo>
                    <a:pt x="1548" y="1858"/>
                  </a:lnTo>
                  <a:lnTo>
                    <a:pt x="691" y="1858"/>
                  </a:lnTo>
                  <a:cubicBezTo>
                    <a:pt x="572" y="1858"/>
                    <a:pt x="453" y="1763"/>
                    <a:pt x="453" y="1620"/>
                  </a:cubicBezTo>
                  <a:cubicBezTo>
                    <a:pt x="453" y="1499"/>
                    <a:pt x="350" y="1395"/>
                    <a:pt x="232" y="1395"/>
                  </a:cubicBezTo>
                  <a:cubicBezTo>
                    <a:pt x="211" y="1395"/>
                    <a:pt x="189" y="1398"/>
                    <a:pt x="167" y="1405"/>
                  </a:cubicBezTo>
                  <a:cubicBezTo>
                    <a:pt x="72" y="1429"/>
                    <a:pt x="1" y="1548"/>
                    <a:pt x="1" y="1644"/>
                  </a:cubicBezTo>
                  <a:cubicBezTo>
                    <a:pt x="1" y="2025"/>
                    <a:pt x="310" y="2310"/>
                    <a:pt x="691" y="2310"/>
                  </a:cubicBezTo>
                  <a:lnTo>
                    <a:pt x="1096" y="2310"/>
                  </a:lnTo>
                  <a:cubicBezTo>
                    <a:pt x="405" y="2787"/>
                    <a:pt x="1" y="3549"/>
                    <a:pt x="1" y="4406"/>
                  </a:cubicBezTo>
                  <a:cubicBezTo>
                    <a:pt x="1" y="4525"/>
                    <a:pt x="48" y="4787"/>
                    <a:pt x="96" y="5001"/>
                  </a:cubicBezTo>
                  <a:cubicBezTo>
                    <a:pt x="167" y="5263"/>
                    <a:pt x="143" y="5525"/>
                    <a:pt x="48" y="5764"/>
                  </a:cubicBezTo>
                  <a:cubicBezTo>
                    <a:pt x="48" y="5810"/>
                    <a:pt x="3" y="5923"/>
                    <a:pt x="1" y="6017"/>
                  </a:cubicBezTo>
                  <a:lnTo>
                    <a:pt x="1" y="6017"/>
                  </a:lnTo>
                  <a:cubicBezTo>
                    <a:pt x="1" y="6012"/>
                    <a:pt x="1" y="6007"/>
                    <a:pt x="1" y="6002"/>
                  </a:cubicBezTo>
                  <a:lnTo>
                    <a:pt x="1" y="6025"/>
                  </a:lnTo>
                  <a:cubicBezTo>
                    <a:pt x="1" y="6023"/>
                    <a:pt x="1" y="6020"/>
                    <a:pt x="1" y="6017"/>
                  </a:cubicBezTo>
                  <a:lnTo>
                    <a:pt x="1" y="6017"/>
                  </a:lnTo>
                  <a:cubicBezTo>
                    <a:pt x="9" y="6534"/>
                    <a:pt x="411" y="6930"/>
                    <a:pt x="929" y="6930"/>
                  </a:cubicBezTo>
                  <a:cubicBezTo>
                    <a:pt x="1001" y="6930"/>
                    <a:pt x="1120" y="6907"/>
                    <a:pt x="1191" y="6883"/>
                  </a:cubicBezTo>
                  <a:cubicBezTo>
                    <a:pt x="1331" y="6827"/>
                    <a:pt x="1478" y="6804"/>
                    <a:pt x="1625" y="6804"/>
                  </a:cubicBezTo>
                  <a:cubicBezTo>
                    <a:pt x="1728" y="6804"/>
                    <a:pt x="1831" y="6815"/>
                    <a:pt x="1929" y="6835"/>
                  </a:cubicBezTo>
                  <a:cubicBezTo>
                    <a:pt x="2168" y="6907"/>
                    <a:pt x="2406" y="6930"/>
                    <a:pt x="2549" y="6930"/>
                  </a:cubicBezTo>
                  <a:cubicBezTo>
                    <a:pt x="2668" y="6930"/>
                    <a:pt x="2906" y="6907"/>
                    <a:pt x="3144" y="6835"/>
                  </a:cubicBezTo>
                  <a:cubicBezTo>
                    <a:pt x="3253" y="6815"/>
                    <a:pt x="3357" y="6804"/>
                    <a:pt x="3461" y="6804"/>
                  </a:cubicBezTo>
                  <a:cubicBezTo>
                    <a:pt x="3607" y="6804"/>
                    <a:pt x="3753" y="6827"/>
                    <a:pt x="3906" y="6883"/>
                  </a:cubicBezTo>
                  <a:cubicBezTo>
                    <a:pt x="3954" y="6907"/>
                    <a:pt x="4073" y="6930"/>
                    <a:pt x="4168" y="6930"/>
                  </a:cubicBezTo>
                  <a:cubicBezTo>
                    <a:pt x="4668" y="6930"/>
                    <a:pt x="5073" y="6526"/>
                    <a:pt x="5073" y="6002"/>
                  </a:cubicBezTo>
                  <a:cubicBezTo>
                    <a:pt x="5073" y="5930"/>
                    <a:pt x="5049" y="5811"/>
                    <a:pt x="5025" y="5740"/>
                  </a:cubicBezTo>
                  <a:cubicBezTo>
                    <a:pt x="4930" y="5502"/>
                    <a:pt x="4930" y="5240"/>
                    <a:pt x="4978" y="5001"/>
                  </a:cubicBezTo>
                  <a:cubicBezTo>
                    <a:pt x="5049" y="4763"/>
                    <a:pt x="5097" y="4525"/>
                    <a:pt x="5097" y="4406"/>
                  </a:cubicBezTo>
                  <a:cubicBezTo>
                    <a:pt x="5097" y="3430"/>
                    <a:pt x="4549" y="2549"/>
                    <a:pt x="3668" y="2120"/>
                  </a:cubicBezTo>
                  <a:cubicBezTo>
                    <a:pt x="3549" y="2072"/>
                    <a:pt x="3501" y="1953"/>
                    <a:pt x="3525" y="1834"/>
                  </a:cubicBezTo>
                  <a:lnTo>
                    <a:pt x="4120" y="810"/>
                  </a:lnTo>
                  <a:cubicBezTo>
                    <a:pt x="4144" y="762"/>
                    <a:pt x="4168" y="715"/>
                    <a:pt x="4168" y="667"/>
                  </a:cubicBezTo>
                  <a:cubicBezTo>
                    <a:pt x="4144" y="548"/>
                    <a:pt x="4049" y="477"/>
                    <a:pt x="3930" y="477"/>
                  </a:cubicBezTo>
                  <a:cubicBezTo>
                    <a:pt x="3882" y="477"/>
                    <a:pt x="3858" y="453"/>
                    <a:pt x="3763" y="334"/>
                  </a:cubicBezTo>
                  <a:cubicBezTo>
                    <a:pt x="3668" y="191"/>
                    <a:pt x="3525" y="0"/>
                    <a:pt x="3239" y="0"/>
                  </a:cubicBezTo>
                  <a:cubicBezTo>
                    <a:pt x="2954" y="0"/>
                    <a:pt x="2811" y="191"/>
                    <a:pt x="2692" y="334"/>
                  </a:cubicBezTo>
                  <a:cubicBezTo>
                    <a:pt x="2620" y="429"/>
                    <a:pt x="2596" y="477"/>
                    <a:pt x="2549" y="477"/>
                  </a:cubicBezTo>
                  <a:cubicBezTo>
                    <a:pt x="2501" y="477"/>
                    <a:pt x="2477" y="453"/>
                    <a:pt x="2382" y="334"/>
                  </a:cubicBezTo>
                  <a:cubicBezTo>
                    <a:pt x="2287" y="191"/>
                    <a:pt x="2144" y="0"/>
                    <a:pt x="1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3"/>
            <p:cNvSpPr/>
            <p:nvPr/>
          </p:nvSpPr>
          <p:spPr>
            <a:xfrm>
              <a:off x="962675" y="3695200"/>
              <a:ext cx="34550" cy="80900"/>
            </a:xfrm>
            <a:custGeom>
              <a:rect b="b" l="l" r="r" t="t"/>
              <a:pathLst>
                <a:path extrusionOk="0" h="3236" w="1382">
                  <a:moveTo>
                    <a:pt x="686" y="1"/>
                  </a:moveTo>
                  <a:cubicBezTo>
                    <a:pt x="561" y="1"/>
                    <a:pt x="453" y="99"/>
                    <a:pt x="453" y="225"/>
                  </a:cubicBezTo>
                  <a:lnTo>
                    <a:pt x="453" y="511"/>
                  </a:lnTo>
                  <a:cubicBezTo>
                    <a:pt x="191" y="606"/>
                    <a:pt x="0" y="868"/>
                    <a:pt x="0" y="1154"/>
                  </a:cubicBezTo>
                  <a:cubicBezTo>
                    <a:pt x="0" y="1535"/>
                    <a:pt x="310" y="1844"/>
                    <a:pt x="691" y="1844"/>
                  </a:cubicBezTo>
                  <a:lnTo>
                    <a:pt x="691" y="1868"/>
                  </a:lnTo>
                  <a:cubicBezTo>
                    <a:pt x="858" y="1868"/>
                    <a:pt x="977" y="2035"/>
                    <a:pt x="905" y="2202"/>
                  </a:cubicBezTo>
                  <a:cubicBezTo>
                    <a:pt x="881" y="2249"/>
                    <a:pt x="858" y="2273"/>
                    <a:pt x="810" y="2297"/>
                  </a:cubicBezTo>
                  <a:cubicBezTo>
                    <a:pt x="778" y="2310"/>
                    <a:pt x="746" y="2316"/>
                    <a:pt x="715" y="2316"/>
                  </a:cubicBezTo>
                  <a:cubicBezTo>
                    <a:pt x="630" y="2316"/>
                    <a:pt x="553" y="2271"/>
                    <a:pt x="500" y="2202"/>
                  </a:cubicBezTo>
                  <a:cubicBezTo>
                    <a:pt x="477" y="2154"/>
                    <a:pt x="405" y="2130"/>
                    <a:pt x="334" y="2130"/>
                  </a:cubicBezTo>
                  <a:cubicBezTo>
                    <a:pt x="119" y="2130"/>
                    <a:pt x="24" y="2368"/>
                    <a:pt x="143" y="2511"/>
                  </a:cubicBezTo>
                  <a:cubicBezTo>
                    <a:pt x="215" y="2606"/>
                    <a:pt x="334" y="2702"/>
                    <a:pt x="453" y="2749"/>
                  </a:cubicBezTo>
                  <a:lnTo>
                    <a:pt x="453" y="3035"/>
                  </a:lnTo>
                  <a:cubicBezTo>
                    <a:pt x="453" y="3107"/>
                    <a:pt x="500" y="3178"/>
                    <a:pt x="572" y="3202"/>
                  </a:cubicBezTo>
                  <a:cubicBezTo>
                    <a:pt x="613" y="3225"/>
                    <a:pt x="655" y="3236"/>
                    <a:pt x="696" y="3236"/>
                  </a:cubicBezTo>
                  <a:cubicBezTo>
                    <a:pt x="821" y="3236"/>
                    <a:pt x="929" y="3137"/>
                    <a:pt x="929" y="3011"/>
                  </a:cubicBezTo>
                  <a:lnTo>
                    <a:pt x="929" y="2749"/>
                  </a:lnTo>
                  <a:cubicBezTo>
                    <a:pt x="1191" y="2654"/>
                    <a:pt x="1381" y="2392"/>
                    <a:pt x="1381" y="2083"/>
                  </a:cubicBezTo>
                  <a:cubicBezTo>
                    <a:pt x="1381" y="1702"/>
                    <a:pt x="1072" y="1392"/>
                    <a:pt x="691" y="1392"/>
                  </a:cubicBezTo>
                  <a:cubicBezTo>
                    <a:pt x="596" y="1392"/>
                    <a:pt x="524" y="1368"/>
                    <a:pt x="500" y="1297"/>
                  </a:cubicBezTo>
                  <a:cubicBezTo>
                    <a:pt x="397" y="1111"/>
                    <a:pt x="526" y="925"/>
                    <a:pt x="702" y="925"/>
                  </a:cubicBezTo>
                  <a:cubicBezTo>
                    <a:pt x="729" y="925"/>
                    <a:pt x="757" y="930"/>
                    <a:pt x="786" y="939"/>
                  </a:cubicBezTo>
                  <a:cubicBezTo>
                    <a:pt x="810" y="963"/>
                    <a:pt x="858" y="987"/>
                    <a:pt x="881" y="1011"/>
                  </a:cubicBezTo>
                  <a:cubicBezTo>
                    <a:pt x="926" y="1077"/>
                    <a:pt x="995" y="1113"/>
                    <a:pt x="1067" y="1113"/>
                  </a:cubicBezTo>
                  <a:cubicBezTo>
                    <a:pt x="1150" y="1113"/>
                    <a:pt x="1235" y="1065"/>
                    <a:pt x="1286" y="963"/>
                  </a:cubicBezTo>
                  <a:cubicBezTo>
                    <a:pt x="1310" y="892"/>
                    <a:pt x="1310" y="820"/>
                    <a:pt x="1262" y="773"/>
                  </a:cubicBezTo>
                  <a:cubicBezTo>
                    <a:pt x="1167" y="654"/>
                    <a:pt x="1048" y="558"/>
                    <a:pt x="929" y="511"/>
                  </a:cubicBezTo>
                  <a:lnTo>
                    <a:pt x="929" y="225"/>
                  </a:lnTo>
                  <a:cubicBezTo>
                    <a:pt x="929" y="154"/>
                    <a:pt x="881" y="82"/>
                    <a:pt x="810" y="35"/>
                  </a:cubicBezTo>
                  <a:cubicBezTo>
                    <a:pt x="769" y="11"/>
                    <a:pt x="727" y="1"/>
                    <a:pt x="6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3"/>
            <p:cNvSpPr/>
            <p:nvPr/>
          </p:nvSpPr>
          <p:spPr>
            <a:xfrm>
              <a:off x="1140675" y="3764525"/>
              <a:ext cx="24450" cy="11325"/>
            </a:xfrm>
            <a:custGeom>
              <a:rect b="b" l="l" r="r" t="t"/>
              <a:pathLst>
                <a:path extrusionOk="0" h="453" w="978">
                  <a:moveTo>
                    <a:pt x="263" y="0"/>
                  </a:moveTo>
                  <a:cubicBezTo>
                    <a:pt x="120" y="0"/>
                    <a:pt x="1" y="119"/>
                    <a:pt x="25" y="262"/>
                  </a:cubicBezTo>
                  <a:cubicBezTo>
                    <a:pt x="48" y="381"/>
                    <a:pt x="144" y="453"/>
                    <a:pt x="263" y="453"/>
                  </a:cubicBezTo>
                  <a:lnTo>
                    <a:pt x="715" y="453"/>
                  </a:lnTo>
                  <a:cubicBezTo>
                    <a:pt x="834" y="453"/>
                    <a:pt x="930" y="381"/>
                    <a:pt x="953" y="262"/>
                  </a:cubicBezTo>
                  <a:cubicBezTo>
                    <a:pt x="977" y="119"/>
                    <a:pt x="858"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3"/>
            <p:cNvSpPr/>
            <p:nvPr/>
          </p:nvSpPr>
          <p:spPr>
            <a:xfrm>
              <a:off x="1140675" y="3741300"/>
              <a:ext cx="49450" cy="11325"/>
            </a:xfrm>
            <a:custGeom>
              <a:rect b="b" l="l" r="r" t="t"/>
              <a:pathLst>
                <a:path extrusionOk="0" h="453" w="1978">
                  <a:moveTo>
                    <a:pt x="263" y="0"/>
                  </a:moveTo>
                  <a:cubicBezTo>
                    <a:pt x="144" y="0"/>
                    <a:pt x="48" y="72"/>
                    <a:pt x="25" y="191"/>
                  </a:cubicBezTo>
                  <a:cubicBezTo>
                    <a:pt x="1" y="334"/>
                    <a:pt x="120" y="453"/>
                    <a:pt x="263" y="453"/>
                  </a:cubicBezTo>
                  <a:lnTo>
                    <a:pt x="1715" y="453"/>
                  </a:lnTo>
                  <a:cubicBezTo>
                    <a:pt x="1858" y="453"/>
                    <a:pt x="1977" y="334"/>
                    <a:pt x="1954" y="191"/>
                  </a:cubicBezTo>
                  <a:cubicBezTo>
                    <a:pt x="1930" y="72"/>
                    <a:pt x="1834" y="0"/>
                    <a:pt x="1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3"/>
            <p:cNvSpPr/>
            <p:nvPr/>
          </p:nvSpPr>
          <p:spPr>
            <a:xfrm>
              <a:off x="984700" y="3807025"/>
              <a:ext cx="159575" cy="38475"/>
            </a:xfrm>
            <a:custGeom>
              <a:rect b="b" l="l" r="r" t="t"/>
              <a:pathLst>
                <a:path extrusionOk="0" h="1539" w="6383">
                  <a:moveTo>
                    <a:pt x="908" y="0"/>
                  </a:moveTo>
                  <a:cubicBezTo>
                    <a:pt x="884" y="0"/>
                    <a:pt x="859" y="5"/>
                    <a:pt x="834" y="15"/>
                  </a:cubicBezTo>
                  <a:lnTo>
                    <a:pt x="191" y="182"/>
                  </a:lnTo>
                  <a:cubicBezTo>
                    <a:pt x="72" y="205"/>
                    <a:pt x="0" y="348"/>
                    <a:pt x="24" y="467"/>
                  </a:cubicBezTo>
                  <a:lnTo>
                    <a:pt x="191" y="1086"/>
                  </a:lnTo>
                  <a:cubicBezTo>
                    <a:pt x="232" y="1190"/>
                    <a:pt x="328" y="1258"/>
                    <a:pt x="431" y="1258"/>
                  </a:cubicBezTo>
                  <a:cubicBezTo>
                    <a:pt x="446" y="1258"/>
                    <a:pt x="461" y="1256"/>
                    <a:pt x="477" y="1253"/>
                  </a:cubicBezTo>
                  <a:cubicBezTo>
                    <a:pt x="596" y="1229"/>
                    <a:pt x="667" y="1086"/>
                    <a:pt x="643" y="967"/>
                  </a:cubicBezTo>
                  <a:lnTo>
                    <a:pt x="620" y="872"/>
                  </a:lnTo>
                  <a:lnTo>
                    <a:pt x="620" y="872"/>
                  </a:lnTo>
                  <a:cubicBezTo>
                    <a:pt x="1405" y="1325"/>
                    <a:pt x="2287" y="1539"/>
                    <a:pt x="3192" y="1539"/>
                  </a:cubicBezTo>
                  <a:cubicBezTo>
                    <a:pt x="4311" y="1539"/>
                    <a:pt x="5359" y="1206"/>
                    <a:pt x="6264" y="586"/>
                  </a:cubicBezTo>
                  <a:cubicBezTo>
                    <a:pt x="6359" y="491"/>
                    <a:pt x="6383" y="348"/>
                    <a:pt x="6311" y="253"/>
                  </a:cubicBezTo>
                  <a:cubicBezTo>
                    <a:pt x="6268" y="195"/>
                    <a:pt x="6198" y="164"/>
                    <a:pt x="6124" y="164"/>
                  </a:cubicBezTo>
                  <a:cubicBezTo>
                    <a:pt x="6075" y="164"/>
                    <a:pt x="6025" y="177"/>
                    <a:pt x="5978" y="205"/>
                  </a:cubicBezTo>
                  <a:cubicBezTo>
                    <a:pt x="5168" y="777"/>
                    <a:pt x="4192" y="1086"/>
                    <a:pt x="3192" y="1086"/>
                  </a:cubicBezTo>
                  <a:cubicBezTo>
                    <a:pt x="2358" y="1086"/>
                    <a:pt x="1572" y="872"/>
                    <a:pt x="858" y="467"/>
                  </a:cubicBezTo>
                  <a:lnTo>
                    <a:pt x="953" y="443"/>
                  </a:lnTo>
                  <a:cubicBezTo>
                    <a:pt x="1072" y="420"/>
                    <a:pt x="1143" y="301"/>
                    <a:pt x="1120" y="182"/>
                  </a:cubicBezTo>
                  <a:cubicBezTo>
                    <a:pt x="1082" y="68"/>
                    <a:pt x="1000" y="0"/>
                    <a:pt x="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3"/>
            <p:cNvSpPr/>
            <p:nvPr/>
          </p:nvSpPr>
          <p:spPr>
            <a:xfrm>
              <a:off x="985300" y="3579950"/>
              <a:ext cx="158975" cy="38500"/>
            </a:xfrm>
            <a:custGeom>
              <a:rect b="b" l="l" r="r" t="t"/>
              <a:pathLst>
                <a:path extrusionOk="0" h="1540" w="6359">
                  <a:moveTo>
                    <a:pt x="3168" y="1"/>
                  </a:moveTo>
                  <a:cubicBezTo>
                    <a:pt x="2072" y="1"/>
                    <a:pt x="1000" y="334"/>
                    <a:pt x="119" y="953"/>
                  </a:cubicBezTo>
                  <a:lnTo>
                    <a:pt x="119" y="977"/>
                  </a:lnTo>
                  <a:cubicBezTo>
                    <a:pt x="24" y="1049"/>
                    <a:pt x="0" y="1191"/>
                    <a:pt x="72" y="1287"/>
                  </a:cubicBezTo>
                  <a:cubicBezTo>
                    <a:pt x="116" y="1346"/>
                    <a:pt x="187" y="1386"/>
                    <a:pt x="258" y="1386"/>
                  </a:cubicBezTo>
                  <a:cubicBezTo>
                    <a:pt x="301" y="1386"/>
                    <a:pt x="345" y="1371"/>
                    <a:pt x="381" y="1334"/>
                  </a:cubicBezTo>
                  <a:cubicBezTo>
                    <a:pt x="1191" y="763"/>
                    <a:pt x="2167" y="453"/>
                    <a:pt x="3168" y="453"/>
                  </a:cubicBezTo>
                  <a:cubicBezTo>
                    <a:pt x="4001" y="453"/>
                    <a:pt x="4811" y="668"/>
                    <a:pt x="5525" y="1072"/>
                  </a:cubicBezTo>
                  <a:lnTo>
                    <a:pt x="5430" y="1096"/>
                  </a:lnTo>
                  <a:cubicBezTo>
                    <a:pt x="5311" y="1120"/>
                    <a:pt x="5216" y="1239"/>
                    <a:pt x="5263" y="1358"/>
                  </a:cubicBezTo>
                  <a:cubicBezTo>
                    <a:pt x="5282" y="1471"/>
                    <a:pt x="5375" y="1540"/>
                    <a:pt x="5473" y="1540"/>
                  </a:cubicBezTo>
                  <a:cubicBezTo>
                    <a:pt x="5498" y="1540"/>
                    <a:pt x="5524" y="1535"/>
                    <a:pt x="5549" y="1525"/>
                  </a:cubicBezTo>
                  <a:lnTo>
                    <a:pt x="6168" y="1358"/>
                  </a:lnTo>
                  <a:cubicBezTo>
                    <a:pt x="6287" y="1334"/>
                    <a:pt x="6359" y="1191"/>
                    <a:pt x="6335" y="1072"/>
                  </a:cubicBezTo>
                  <a:lnTo>
                    <a:pt x="6168" y="453"/>
                  </a:lnTo>
                  <a:cubicBezTo>
                    <a:pt x="6147" y="350"/>
                    <a:pt x="6036" y="282"/>
                    <a:pt x="5929" y="282"/>
                  </a:cubicBezTo>
                  <a:cubicBezTo>
                    <a:pt x="5914" y="282"/>
                    <a:pt x="5898" y="283"/>
                    <a:pt x="5882" y="287"/>
                  </a:cubicBezTo>
                  <a:cubicBezTo>
                    <a:pt x="5763" y="310"/>
                    <a:pt x="5692" y="453"/>
                    <a:pt x="5716" y="572"/>
                  </a:cubicBezTo>
                  <a:lnTo>
                    <a:pt x="5739" y="668"/>
                  </a:lnTo>
                  <a:cubicBezTo>
                    <a:pt x="4954" y="239"/>
                    <a:pt x="4072" y="1"/>
                    <a:pt x="3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3"/>
            <p:cNvSpPr/>
            <p:nvPr/>
          </p:nvSpPr>
          <p:spPr>
            <a:xfrm>
              <a:off x="1200825" y="3706775"/>
              <a:ext cx="11325" cy="11925"/>
            </a:xfrm>
            <a:custGeom>
              <a:rect b="b" l="l" r="r" t="t"/>
              <a:pathLst>
                <a:path extrusionOk="0" h="477" w="453">
                  <a:moveTo>
                    <a:pt x="238" y="0"/>
                  </a:moveTo>
                  <a:cubicBezTo>
                    <a:pt x="95" y="0"/>
                    <a:pt x="0" y="119"/>
                    <a:pt x="0" y="238"/>
                  </a:cubicBezTo>
                  <a:cubicBezTo>
                    <a:pt x="0" y="357"/>
                    <a:pt x="95" y="476"/>
                    <a:pt x="238" y="476"/>
                  </a:cubicBezTo>
                  <a:cubicBezTo>
                    <a:pt x="357" y="476"/>
                    <a:pt x="452" y="357"/>
                    <a:pt x="452" y="238"/>
                  </a:cubicBezTo>
                  <a:cubicBezTo>
                    <a:pt x="452" y="119"/>
                    <a:pt x="357"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3"/>
            <p:cNvSpPr/>
            <p:nvPr/>
          </p:nvSpPr>
          <p:spPr>
            <a:xfrm>
              <a:off x="1081750" y="3625800"/>
              <a:ext cx="130400" cy="173275"/>
            </a:xfrm>
            <a:custGeom>
              <a:rect b="b" l="l" r="r" t="t"/>
              <a:pathLst>
                <a:path extrusionOk="0" h="6931" w="5216">
                  <a:moveTo>
                    <a:pt x="3310" y="453"/>
                  </a:moveTo>
                  <a:lnTo>
                    <a:pt x="3310" y="2620"/>
                  </a:lnTo>
                  <a:lnTo>
                    <a:pt x="3072" y="2739"/>
                  </a:lnTo>
                  <a:lnTo>
                    <a:pt x="2715" y="2572"/>
                  </a:lnTo>
                  <a:cubicBezTo>
                    <a:pt x="2679" y="2549"/>
                    <a:pt x="2644" y="2537"/>
                    <a:pt x="2608" y="2537"/>
                  </a:cubicBezTo>
                  <a:cubicBezTo>
                    <a:pt x="2572" y="2537"/>
                    <a:pt x="2536" y="2549"/>
                    <a:pt x="2501" y="2572"/>
                  </a:cubicBezTo>
                  <a:lnTo>
                    <a:pt x="2143" y="2739"/>
                  </a:lnTo>
                  <a:lnTo>
                    <a:pt x="1905" y="2620"/>
                  </a:lnTo>
                  <a:lnTo>
                    <a:pt x="1905" y="453"/>
                  </a:lnTo>
                  <a:close/>
                  <a:moveTo>
                    <a:pt x="238" y="0"/>
                  </a:moveTo>
                  <a:cubicBezTo>
                    <a:pt x="95" y="0"/>
                    <a:pt x="0" y="96"/>
                    <a:pt x="0" y="239"/>
                  </a:cubicBezTo>
                  <a:lnTo>
                    <a:pt x="0" y="6692"/>
                  </a:lnTo>
                  <a:cubicBezTo>
                    <a:pt x="0" y="6835"/>
                    <a:pt x="95" y="6930"/>
                    <a:pt x="238" y="6930"/>
                  </a:cubicBezTo>
                  <a:lnTo>
                    <a:pt x="4977" y="6930"/>
                  </a:lnTo>
                  <a:cubicBezTo>
                    <a:pt x="5120" y="6930"/>
                    <a:pt x="5215" y="6835"/>
                    <a:pt x="5215" y="6692"/>
                  </a:cubicBezTo>
                  <a:lnTo>
                    <a:pt x="5215" y="4525"/>
                  </a:lnTo>
                  <a:cubicBezTo>
                    <a:pt x="5215" y="4406"/>
                    <a:pt x="5144" y="4287"/>
                    <a:pt x="5025" y="4287"/>
                  </a:cubicBezTo>
                  <a:cubicBezTo>
                    <a:pt x="5010" y="4285"/>
                    <a:pt x="4996" y="4283"/>
                    <a:pt x="4982" y="4283"/>
                  </a:cubicBezTo>
                  <a:cubicBezTo>
                    <a:pt x="4859" y="4283"/>
                    <a:pt x="4763" y="4373"/>
                    <a:pt x="4763" y="4501"/>
                  </a:cubicBezTo>
                  <a:lnTo>
                    <a:pt x="4763" y="6478"/>
                  </a:lnTo>
                  <a:lnTo>
                    <a:pt x="453" y="6478"/>
                  </a:lnTo>
                  <a:lnTo>
                    <a:pt x="453" y="453"/>
                  </a:lnTo>
                  <a:lnTo>
                    <a:pt x="1453" y="453"/>
                  </a:lnTo>
                  <a:lnTo>
                    <a:pt x="1453" y="2763"/>
                  </a:lnTo>
                  <a:cubicBezTo>
                    <a:pt x="1453" y="2858"/>
                    <a:pt x="1500" y="2930"/>
                    <a:pt x="1596" y="2977"/>
                  </a:cubicBezTo>
                  <a:lnTo>
                    <a:pt x="2048" y="3215"/>
                  </a:lnTo>
                  <a:cubicBezTo>
                    <a:pt x="2084" y="3227"/>
                    <a:pt x="2120" y="3233"/>
                    <a:pt x="2155" y="3233"/>
                  </a:cubicBezTo>
                  <a:cubicBezTo>
                    <a:pt x="2191" y="3233"/>
                    <a:pt x="2227" y="3227"/>
                    <a:pt x="2263" y="3215"/>
                  </a:cubicBezTo>
                  <a:lnTo>
                    <a:pt x="2620" y="3025"/>
                  </a:lnTo>
                  <a:lnTo>
                    <a:pt x="2977" y="3215"/>
                  </a:lnTo>
                  <a:cubicBezTo>
                    <a:pt x="3001" y="3227"/>
                    <a:pt x="3036" y="3233"/>
                    <a:pt x="3072" y="3233"/>
                  </a:cubicBezTo>
                  <a:cubicBezTo>
                    <a:pt x="3108" y="3233"/>
                    <a:pt x="3144" y="3227"/>
                    <a:pt x="3167" y="3215"/>
                  </a:cubicBezTo>
                  <a:lnTo>
                    <a:pt x="3644" y="2977"/>
                  </a:lnTo>
                  <a:cubicBezTo>
                    <a:pt x="3715" y="2930"/>
                    <a:pt x="3763" y="2858"/>
                    <a:pt x="3763" y="2763"/>
                  </a:cubicBezTo>
                  <a:lnTo>
                    <a:pt x="3763" y="453"/>
                  </a:lnTo>
                  <a:lnTo>
                    <a:pt x="4763" y="453"/>
                  </a:lnTo>
                  <a:lnTo>
                    <a:pt x="4763" y="2430"/>
                  </a:lnTo>
                  <a:cubicBezTo>
                    <a:pt x="4763" y="2525"/>
                    <a:pt x="4834" y="2644"/>
                    <a:pt x="4954" y="2644"/>
                  </a:cubicBezTo>
                  <a:cubicBezTo>
                    <a:pt x="4968" y="2646"/>
                    <a:pt x="4983" y="2647"/>
                    <a:pt x="4997" y="2647"/>
                  </a:cubicBezTo>
                  <a:cubicBezTo>
                    <a:pt x="5120" y="2647"/>
                    <a:pt x="5215" y="2558"/>
                    <a:pt x="5215" y="2430"/>
                  </a:cubicBezTo>
                  <a:lnTo>
                    <a:pt x="5215" y="239"/>
                  </a:lnTo>
                  <a:cubicBezTo>
                    <a:pt x="5215" y="96"/>
                    <a:pt x="5120" y="0"/>
                    <a:pt x="4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p44"/>
          <p:cNvPicPr preferRelativeResize="0"/>
          <p:nvPr/>
        </p:nvPicPr>
        <p:blipFill>
          <a:blip r:embed="rId3">
            <a:alphaModFix/>
          </a:blip>
          <a:stretch>
            <a:fillRect/>
          </a:stretch>
        </p:blipFill>
        <p:spPr>
          <a:xfrm>
            <a:off x="0" y="0"/>
            <a:ext cx="9144000" cy="5143500"/>
          </a:xfrm>
          <a:prstGeom prst="rect">
            <a:avLst/>
          </a:prstGeom>
          <a:noFill/>
          <a:ln>
            <a:noFill/>
          </a:ln>
        </p:spPr>
      </p:pic>
      <p:sp>
        <p:nvSpPr>
          <p:cNvPr id="320" name="Google Shape;320;p44"/>
          <p:cNvSpPr/>
          <p:nvPr/>
        </p:nvSpPr>
        <p:spPr>
          <a:xfrm>
            <a:off x="1097400" y="1102900"/>
            <a:ext cx="6949200" cy="2937600"/>
          </a:xfrm>
          <a:prstGeom prst="rect">
            <a:avLst/>
          </a:prstGeom>
          <a:solidFill>
            <a:srgbClr val="FFF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4"/>
          <p:cNvSpPr txBox="1"/>
          <p:nvPr>
            <p:ph type="title"/>
          </p:nvPr>
        </p:nvSpPr>
        <p:spPr>
          <a:xfrm>
            <a:off x="1424850" y="1435600"/>
            <a:ext cx="6294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 !</a:t>
            </a:r>
            <a:endParaRPr/>
          </a:p>
        </p:txBody>
      </p:sp>
      <p:sp>
        <p:nvSpPr>
          <p:cNvPr id="322" name="Google Shape;322;p44"/>
          <p:cNvSpPr txBox="1"/>
          <p:nvPr>
            <p:ph idx="1" type="body"/>
          </p:nvPr>
        </p:nvSpPr>
        <p:spPr>
          <a:xfrm>
            <a:off x="1424850" y="2117601"/>
            <a:ext cx="6294300" cy="1438500"/>
          </a:xfrm>
          <a:prstGeom prst="rect">
            <a:avLst/>
          </a:prstGeom>
        </p:spPr>
        <p:txBody>
          <a:bodyPr anchorCtr="0" anchor="t" bIns="91425" lIns="91425" spcFirstLastPara="1" rIns="91425" wrap="square" tIns="91425">
            <a:noAutofit/>
          </a:bodyPr>
          <a:lstStyle/>
          <a:p>
            <a:pPr indent="0" lvl="0" marL="457200" rtl="0" algn="l">
              <a:lnSpc>
                <a:spcPct val="166000"/>
              </a:lnSpc>
              <a:spcBef>
                <a:spcPts val="800"/>
              </a:spcBef>
              <a:spcAft>
                <a:spcPts val="0"/>
              </a:spcAft>
              <a:buNone/>
            </a:pPr>
            <a:r>
              <a:rPr lang="en" sz="1500"/>
              <a:t>We Would like to thank </a:t>
            </a:r>
            <a:r>
              <a:rPr lang="en" sz="1500">
                <a:solidFill>
                  <a:srgbClr val="0000FF"/>
                </a:solidFill>
              </a:rPr>
              <a:t>Dr. Yongjian</a:t>
            </a:r>
            <a:r>
              <a:rPr lang="en" sz="1500"/>
              <a:t> </a:t>
            </a:r>
            <a:r>
              <a:rPr lang="en" sz="1500">
                <a:solidFill>
                  <a:srgbClr val="0000FF"/>
                </a:solidFill>
              </a:rPr>
              <a:t>Fu</a:t>
            </a:r>
            <a:r>
              <a:rPr lang="en" sz="1500"/>
              <a:t> for overseeing and support throughout this project.</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5"/>
          <p:cNvSpPr/>
          <p:nvPr/>
        </p:nvSpPr>
        <p:spPr>
          <a:xfrm>
            <a:off x="1097400" y="1102950"/>
            <a:ext cx="6949200" cy="2937600"/>
          </a:xfrm>
          <a:prstGeom prst="rect">
            <a:avLst/>
          </a:prstGeom>
          <a:solidFill>
            <a:srgbClr val="FFF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5"/>
          <p:cNvSpPr txBox="1"/>
          <p:nvPr>
            <p:ph type="title"/>
          </p:nvPr>
        </p:nvSpPr>
        <p:spPr>
          <a:xfrm>
            <a:off x="1097400" y="1330250"/>
            <a:ext cx="5128200" cy="67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4200"/>
              <a:t>             </a:t>
            </a:r>
            <a:r>
              <a:rPr lang="en" sz="4200"/>
              <a:t>Why IMS?</a:t>
            </a:r>
            <a:endParaRPr i="1" sz="3300"/>
          </a:p>
        </p:txBody>
      </p:sp>
      <p:sp>
        <p:nvSpPr>
          <p:cNvPr id="230" name="Google Shape;230;p35"/>
          <p:cNvSpPr txBox="1"/>
          <p:nvPr>
            <p:ph idx="1" type="subTitle"/>
          </p:nvPr>
        </p:nvSpPr>
        <p:spPr>
          <a:xfrm>
            <a:off x="1231875" y="2164325"/>
            <a:ext cx="6587100" cy="1753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Clr>
                <a:schemeClr val="dk1"/>
              </a:buClr>
              <a:buSzPts val="1100"/>
              <a:buFont typeface="Arial"/>
              <a:buNone/>
            </a:pPr>
            <a:r>
              <a:rPr lang="en" sz="1600"/>
              <a:t>Running a business without an Inventory Management System is like being lost in space without a map. You might think everything is fine, but suddenly you realize you have no idea where the stock went, and your customers are floating around wondering if you even have the product they need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6"/>
          <p:cNvSpPr txBox="1"/>
          <p:nvPr>
            <p:ph type="title"/>
          </p:nvPr>
        </p:nvSpPr>
        <p:spPr>
          <a:xfrm>
            <a:off x="1674450" y="1249125"/>
            <a:ext cx="5795100" cy="44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Purpose</a:t>
            </a:r>
            <a:endParaRPr/>
          </a:p>
        </p:txBody>
      </p:sp>
      <p:sp>
        <p:nvSpPr>
          <p:cNvPr id="236" name="Google Shape;236;p36"/>
          <p:cNvSpPr txBox="1"/>
          <p:nvPr>
            <p:ph idx="1" type="subTitle"/>
          </p:nvPr>
        </p:nvSpPr>
        <p:spPr>
          <a:xfrm>
            <a:off x="1674450" y="2003925"/>
            <a:ext cx="5795100" cy="23634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Font typeface="Arial"/>
              <a:buChar char="●"/>
            </a:pPr>
            <a:r>
              <a:rPr lang="en"/>
              <a:t>The </a:t>
            </a:r>
            <a:r>
              <a:rPr b="1" lang="en"/>
              <a:t>Inventory Management System (IMS)</a:t>
            </a:r>
            <a:r>
              <a:rPr lang="en"/>
              <a:t> is designed to automate and simplify inventory tracking for businesses of all sizes.</a:t>
            </a:r>
            <a:endParaRPr/>
          </a:p>
          <a:p>
            <a:pPr indent="0" lvl="0" marL="457200" rtl="0" algn="just">
              <a:spcBef>
                <a:spcPts val="0"/>
              </a:spcBef>
              <a:spcAft>
                <a:spcPts val="0"/>
              </a:spcAft>
              <a:buNone/>
            </a:pPr>
            <a:r>
              <a:t/>
            </a:r>
            <a:endParaRPr/>
          </a:p>
          <a:p>
            <a:pPr indent="-342900" lvl="0" marL="457200" rtl="0" algn="just">
              <a:spcBef>
                <a:spcPts val="0"/>
              </a:spcBef>
              <a:spcAft>
                <a:spcPts val="0"/>
              </a:spcAft>
              <a:buSzPts val="1800"/>
              <a:buChar char="●"/>
            </a:pPr>
            <a:r>
              <a:rPr lang="en"/>
              <a:t>It provides real-time updates, stock management, product tracking, and reporting, reducing human errors and improving operational efficiency.</a:t>
            </a:r>
            <a:endParaRPr/>
          </a:p>
          <a:p>
            <a:pPr indent="0" lvl="0" marL="0" rtl="0" algn="just">
              <a:spcBef>
                <a:spcPts val="0"/>
              </a:spcBef>
              <a:spcAft>
                <a:spcPts val="0"/>
              </a:spcAft>
              <a:buClr>
                <a:schemeClr val="dk1"/>
              </a:buClr>
              <a:buSzPts val="1100"/>
              <a:buFont typeface="Arial"/>
              <a:buNone/>
            </a:pPr>
            <a:r>
              <a:t/>
            </a:r>
            <a:endParaRPr sz="2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7"/>
          <p:cNvSpPr txBox="1"/>
          <p:nvPr>
            <p:ph type="title"/>
          </p:nvPr>
        </p:nvSpPr>
        <p:spPr>
          <a:xfrm>
            <a:off x="1674450" y="1105700"/>
            <a:ext cx="5795100" cy="58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Scope</a:t>
            </a:r>
            <a:endParaRPr/>
          </a:p>
        </p:txBody>
      </p:sp>
      <p:sp>
        <p:nvSpPr>
          <p:cNvPr id="242" name="Google Shape;242;p37"/>
          <p:cNvSpPr txBox="1"/>
          <p:nvPr>
            <p:ph idx="1" type="subTitle"/>
          </p:nvPr>
        </p:nvSpPr>
        <p:spPr>
          <a:xfrm>
            <a:off x="1674450" y="1800750"/>
            <a:ext cx="5795100" cy="23418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Font typeface="Arial"/>
              <a:buChar char="●"/>
            </a:pPr>
            <a:r>
              <a:rPr lang="en"/>
              <a:t>The IMS focuses on key areas such as </a:t>
            </a:r>
            <a:r>
              <a:rPr b="1" lang="en"/>
              <a:t>product management</a:t>
            </a:r>
            <a:r>
              <a:rPr lang="en"/>
              <a:t>, </a:t>
            </a:r>
            <a:r>
              <a:rPr b="1" lang="en"/>
              <a:t>stock level monitoring</a:t>
            </a:r>
            <a:r>
              <a:rPr lang="en"/>
              <a:t>, </a:t>
            </a:r>
            <a:r>
              <a:rPr b="1" lang="en"/>
              <a:t>supplier management</a:t>
            </a:r>
            <a:r>
              <a:rPr lang="en"/>
              <a:t>, and </a:t>
            </a:r>
            <a:r>
              <a:rPr b="1" lang="en"/>
              <a:t>report generation</a:t>
            </a:r>
            <a:r>
              <a:rPr lang="en"/>
              <a:t>.</a:t>
            </a:r>
            <a:endParaRPr/>
          </a:p>
          <a:p>
            <a:pPr indent="0" lvl="0" marL="457200" rtl="0" algn="just">
              <a:spcBef>
                <a:spcPts val="0"/>
              </a:spcBef>
              <a:spcAft>
                <a:spcPts val="0"/>
              </a:spcAft>
              <a:buNone/>
            </a:pPr>
            <a:r>
              <a:t/>
            </a:r>
            <a:endParaRPr/>
          </a:p>
          <a:p>
            <a:pPr indent="-342900" lvl="0" marL="457200" rtl="0" algn="just">
              <a:spcBef>
                <a:spcPts val="0"/>
              </a:spcBef>
              <a:spcAft>
                <a:spcPts val="0"/>
              </a:spcAft>
              <a:buSzPts val="1800"/>
              <a:buChar char="●"/>
            </a:pPr>
            <a:r>
              <a:rPr lang="en"/>
              <a:t>It aims to enhance decision-making by providing insights into inventory data</a:t>
            </a:r>
            <a:endParaRPr/>
          </a:p>
          <a:p>
            <a:pPr indent="0" lvl="0" marL="0" rtl="0" algn="just">
              <a:spcBef>
                <a:spcPts val="0"/>
              </a:spcBef>
              <a:spcAft>
                <a:spcPts val="0"/>
              </a:spcAft>
              <a:buNone/>
            </a:pPr>
            <a:r>
              <a:t/>
            </a:r>
            <a:endParaRPr sz="1500">
              <a:latin typeface="Arial"/>
              <a:ea typeface="Arial"/>
              <a:cs typeface="Arial"/>
              <a:sym typeface="Arial"/>
            </a:endParaRPr>
          </a:p>
          <a:p>
            <a:pPr indent="0" lvl="0" marL="0" rtl="0" algn="just">
              <a:spcBef>
                <a:spcPts val="0"/>
              </a:spcBef>
              <a:spcAft>
                <a:spcPts val="0"/>
              </a:spcAft>
              <a:buClr>
                <a:schemeClr val="dk1"/>
              </a:buClr>
              <a:buSzPts val="1100"/>
              <a:buFont typeface="Arial"/>
              <a:buNone/>
            </a:pPr>
            <a:r>
              <a:t/>
            </a:r>
            <a:endParaRPr sz="2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8"/>
          <p:cNvSpPr txBox="1"/>
          <p:nvPr>
            <p:ph type="title"/>
          </p:nvPr>
        </p:nvSpPr>
        <p:spPr>
          <a:xfrm>
            <a:off x="1674450" y="1105700"/>
            <a:ext cx="5795100" cy="58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Goals</a:t>
            </a:r>
            <a:endParaRPr/>
          </a:p>
        </p:txBody>
      </p:sp>
      <p:sp>
        <p:nvSpPr>
          <p:cNvPr id="248" name="Google Shape;248;p38"/>
          <p:cNvSpPr txBox="1"/>
          <p:nvPr>
            <p:ph idx="1" type="subTitle"/>
          </p:nvPr>
        </p:nvSpPr>
        <p:spPr>
          <a:xfrm>
            <a:off x="1674450" y="1832825"/>
            <a:ext cx="5795100" cy="24381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Font typeface="Arial"/>
              <a:buChar char="●"/>
            </a:pPr>
            <a:r>
              <a:rPr lang="en">
                <a:latin typeface="Arial"/>
                <a:ea typeface="Arial"/>
                <a:cs typeface="Arial"/>
                <a:sym typeface="Arial"/>
              </a:rPr>
              <a:t>Develop a </a:t>
            </a:r>
            <a:r>
              <a:rPr b="1" lang="en">
                <a:latin typeface="Arial"/>
                <a:ea typeface="Arial"/>
                <a:cs typeface="Arial"/>
                <a:sym typeface="Arial"/>
              </a:rPr>
              <a:t>user-friendly</a:t>
            </a:r>
            <a:r>
              <a:rPr lang="en">
                <a:latin typeface="Arial"/>
                <a:ea typeface="Arial"/>
                <a:cs typeface="Arial"/>
                <a:sym typeface="Arial"/>
              </a:rPr>
              <a:t> and </a:t>
            </a:r>
            <a:r>
              <a:rPr b="1" lang="en">
                <a:latin typeface="Arial"/>
                <a:ea typeface="Arial"/>
                <a:cs typeface="Arial"/>
                <a:sym typeface="Arial"/>
              </a:rPr>
              <a:t>scalable</a:t>
            </a:r>
            <a:r>
              <a:rPr lang="en">
                <a:latin typeface="Arial"/>
                <a:ea typeface="Arial"/>
                <a:cs typeface="Arial"/>
                <a:sym typeface="Arial"/>
              </a:rPr>
              <a:t> web-based application.</a:t>
            </a:r>
            <a:endParaRPr>
              <a:latin typeface="Arial"/>
              <a:ea typeface="Arial"/>
              <a:cs typeface="Arial"/>
              <a:sym typeface="Arial"/>
            </a:endParaRPr>
          </a:p>
          <a:p>
            <a:pPr indent="0" lvl="0" marL="457200" rtl="0" algn="just">
              <a:spcBef>
                <a:spcPts val="0"/>
              </a:spcBef>
              <a:spcAft>
                <a:spcPts val="0"/>
              </a:spcAft>
              <a:buNone/>
            </a:pPr>
            <a:r>
              <a:t/>
            </a:r>
            <a:endParaRPr>
              <a:latin typeface="Arial"/>
              <a:ea typeface="Arial"/>
              <a:cs typeface="Arial"/>
              <a:sym typeface="Arial"/>
            </a:endParaRPr>
          </a:p>
          <a:p>
            <a:pPr indent="-342900" lvl="0" marL="457200" rtl="0" algn="just">
              <a:spcBef>
                <a:spcPts val="0"/>
              </a:spcBef>
              <a:spcAft>
                <a:spcPts val="0"/>
              </a:spcAft>
              <a:buSzPts val="1800"/>
              <a:buFont typeface="Arial"/>
              <a:buChar char="●"/>
            </a:pPr>
            <a:r>
              <a:rPr lang="en">
                <a:latin typeface="Arial"/>
                <a:ea typeface="Arial"/>
                <a:cs typeface="Arial"/>
                <a:sym typeface="Arial"/>
              </a:rPr>
              <a:t>Enable </a:t>
            </a:r>
            <a:r>
              <a:rPr b="1" lang="en">
                <a:latin typeface="Arial"/>
                <a:ea typeface="Arial"/>
                <a:cs typeface="Arial"/>
                <a:sym typeface="Arial"/>
              </a:rPr>
              <a:t>real-time inventory updates</a:t>
            </a:r>
            <a:r>
              <a:rPr lang="en">
                <a:latin typeface="Arial"/>
                <a:ea typeface="Arial"/>
                <a:cs typeface="Arial"/>
                <a:sym typeface="Arial"/>
              </a:rPr>
              <a:t>.</a:t>
            </a:r>
            <a:endParaRPr>
              <a:latin typeface="Arial"/>
              <a:ea typeface="Arial"/>
              <a:cs typeface="Arial"/>
              <a:sym typeface="Arial"/>
            </a:endParaRPr>
          </a:p>
          <a:p>
            <a:pPr indent="0" lvl="0" marL="457200" rtl="0" algn="just">
              <a:spcBef>
                <a:spcPts val="0"/>
              </a:spcBef>
              <a:spcAft>
                <a:spcPts val="0"/>
              </a:spcAft>
              <a:buNone/>
            </a:pPr>
            <a:r>
              <a:t/>
            </a:r>
            <a:endParaRPr>
              <a:latin typeface="Arial"/>
              <a:ea typeface="Arial"/>
              <a:cs typeface="Arial"/>
              <a:sym typeface="Arial"/>
            </a:endParaRPr>
          </a:p>
          <a:p>
            <a:pPr indent="-342900" lvl="0" marL="457200" rtl="0" algn="just">
              <a:spcBef>
                <a:spcPts val="0"/>
              </a:spcBef>
              <a:spcAft>
                <a:spcPts val="0"/>
              </a:spcAft>
              <a:buSzPts val="1800"/>
              <a:buFont typeface="Arial"/>
              <a:buChar char="●"/>
            </a:pPr>
            <a:r>
              <a:rPr lang="en">
                <a:latin typeface="Arial"/>
                <a:ea typeface="Arial"/>
                <a:cs typeface="Arial"/>
                <a:sym typeface="Arial"/>
              </a:rPr>
              <a:t>Automate tasks like </a:t>
            </a:r>
            <a:r>
              <a:rPr b="1" lang="en">
                <a:latin typeface="Arial"/>
                <a:ea typeface="Arial"/>
                <a:cs typeface="Arial"/>
                <a:sym typeface="Arial"/>
              </a:rPr>
              <a:t>low-stock alerts</a:t>
            </a:r>
            <a:r>
              <a:rPr lang="en">
                <a:latin typeface="Arial"/>
                <a:ea typeface="Arial"/>
                <a:cs typeface="Arial"/>
                <a:sym typeface="Arial"/>
              </a:rPr>
              <a:t> and </a:t>
            </a:r>
            <a:r>
              <a:rPr b="1" lang="en">
                <a:latin typeface="Arial"/>
                <a:ea typeface="Arial"/>
                <a:cs typeface="Arial"/>
                <a:sym typeface="Arial"/>
              </a:rPr>
              <a:t>report generation</a:t>
            </a:r>
            <a:r>
              <a:rPr lang="en">
                <a:latin typeface="Arial"/>
                <a:ea typeface="Arial"/>
                <a:cs typeface="Arial"/>
                <a:sym typeface="Arial"/>
              </a:rPr>
              <a:t>.</a:t>
            </a:r>
            <a:endParaRPr>
              <a:latin typeface="Arial"/>
              <a:ea typeface="Arial"/>
              <a:cs typeface="Arial"/>
              <a:sym typeface="Arial"/>
            </a:endParaRPr>
          </a:p>
          <a:p>
            <a:pPr indent="0" lvl="0" marL="457200" rtl="0" algn="just">
              <a:spcBef>
                <a:spcPts val="0"/>
              </a:spcBef>
              <a:spcAft>
                <a:spcPts val="0"/>
              </a:spcAft>
              <a:buNone/>
            </a:pPr>
            <a:r>
              <a:t/>
            </a:r>
            <a:endParaRPr sz="1500">
              <a:latin typeface="Arial"/>
              <a:ea typeface="Arial"/>
              <a:cs typeface="Arial"/>
              <a:sym typeface="Arial"/>
            </a:endParaRPr>
          </a:p>
          <a:p>
            <a:pPr indent="0" lvl="0" marL="457200" rtl="0" algn="just">
              <a:spcBef>
                <a:spcPts val="0"/>
              </a:spcBef>
              <a:spcAft>
                <a:spcPts val="0"/>
              </a:spcAft>
              <a:buNone/>
            </a:pPr>
            <a:r>
              <a:t/>
            </a:r>
            <a:endParaRPr sz="1500">
              <a:latin typeface="Arial"/>
              <a:ea typeface="Arial"/>
              <a:cs typeface="Arial"/>
              <a:sym typeface="Arial"/>
            </a:endParaRPr>
          </a:p>
          <a:p>
            <a:pPr indent="0" lvl="0" marL="0" rtl="0" algn="just">
              <a:spcBef>
                <a:spcPts val="0"/>
              </a:spcBef>
              <a:spcAft>
                <a:spcPts val="0"/>
              </a:spcAft>
              <a:buNone/>
            </a:pPr>
            <a:r>
              <a:t/>
            </a:r>
            <a:endParaRPr sz="1500">
              <a:latin typeface="Arial"/>
              <a:ea typeface="Arial"/>
              <a:cs typeface="Arial"/>
              <a:sym typeface="Arial"/>
            </a:endParaRPr>
          </a:p>
          <a:p>
            <a:pPr indent="0" lvl="0" marL="0" rtl="0" algn="just">
              <a:spcBef>
                <a:spcPts val="0"/>
              </a:spcBef>
              <a:spcAft>
                <a:spcPts val="0"/>
              </a:spcAft>
              <a:buNone/>
            </a:pPr>
            <a:r>
              <a:t/>
            </a:r>
            <a:endParaRPr sz="1500">
              <a:latin typeface="Arial"/>
              <a:ea typeface="Arial"/>
              <a:cs typeface="Arial"/>
              <a:sym typeface="Arial"/>
            </a:endParaRPr>
          </a:p>
          <a:p>
            <a:pPr indent="0" lvl="0" marL="0" rtl="0" algn="just">
              <a:spcBef>
                <a:spcPts val="0"/>
              </a:spcBef>
              <a:spcAft>
                <a:spcPts val="0"/>
              </a:spcAft>
              <a:buClr>
                <a:schemeClr val="dk1"/>
              </a:buClr>
              <a:buSzPts val="1100"/>
              <a:buFont typeface="Arial"/>
              <a:buNone/>
            </a:pPr>
            <a:r>
              <a:t/>
            </a:r>
            <a:endParaRPr sz="2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9"/>
          <p:cNvSpPr txBox="1"/>
          <p:nvPr>
            <p:ph idx="7" type="title"/>
          </p:nvPr>
        </p:nvSpPr>
        <p:spPr>
          <a:xfrm>
            <a:off x="4865475" y="1421850"/>
            <a:ext cx="928200" cy="7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54" name="Google Shape;254;p39"/>
          <p:cNvSpPr txBox="1"/>
          <p:nvPr>
            <p:ph idx="8" type="title"/>
          </p:nvPr>
        </p:nvSpPr>
        <p:spPr>
          <a:xfrm>
            <a:off x="4865475" y="3024950"/>
            <a:ext cx="928200" cy="6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55" name="Google Shape;255;p39"/>
          <p:cNvSpPr txBox="1"/>
          <p:nvPr>
            <p:ph idx="6" type="title"/>
          </p:nvPr>
        </p:nvSpPr>
        <p:spPr>
          <a:xfrm>
            <a:off x="1045425" y="3024950"/>
            <a:ext cx="928200" cy="7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56" name="Google Shape;256;p39"/>
          <p:cNvSpPr txBox="1"/>
          <p:nvPr>
            <p:ph idx="5" type="title"/>
          </p:nvPr>
        </p:nvSpPr>
        <p:spPr>
          <a:xfrm>
            <a:off x="1045425" y="1421850"/>
            <a:ext cx="928200" cy="70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57" name="Google Shape;257;p39"/>
          <p:cNvSpPr txBox="1"/>
          <p:nvPr>
            <p:ph type="title"/>
          </p:nvPr>
        </p:nvSpPr>
        <p:spPr>
          <a:xfrm>
            <a:off x="720000" y="548640"/>
            <a:ext cx="77040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System Features</a:t>
            </a:r>
            <a:endParaRPr/>
          </a:p>
        </p:txBody>
      </p:sp>
      <p:sp>
        <p:nvSpPr>
          <p:cNvPr id="258" name="Google Shape;258;p39"/>
          <p:cNvSpPr txBox="1"/>
          <p:nvPr>
            <p:ph idx="9" type="subTitle"/>
          </p:nvPr>
        </p:nvSpPr>
        <p:spPr>
          <a:xfrm>
            <a:off x="1973750" y="1414625"/>
            <a:ext cx="2304900" cy="7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Add , Delete , Update Product</a:t>
            </a:r>
            <a:endParaRPr sz="1800"/>
          </a:p>
        </p:txBody>
      </p:sp>
      <p:sp>
        <p:nvSpPr>
          <p:cNvPr id="259" name="Google Shape;259;p39"/>
          <p:cNvSpPr txBox="1"/>
          <p:nvPr>
            <p:ph idx="13" type="subTitle"/>
          </p:nvPr>
        </p:nvSpPr>
        <p:spPr>
          <a:xfrm>
            <a:off x="1973750" y="3018422"/>
            <a:ext cx="2348400" cy="86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Generate detailed inventory reports.</a:t>
            </a:r>
            <a:endParaRPr sz="1800"/>
          </a:p>
        </p:txBody>
      </p:sp>
      <p:sp>
        <p:nvSpPr>
          <p:cNvPr id="260" name="Google Shape;260;p39"/>
          <p:cNvSpPr txBox="1"/>
          <p:nvPr>
            <p:ph idx="14" type="subTitle"/>
          </p:nvPr>
        </p:nvSpPr>
        <p:spPr>
          <a:xfrm>
            <a:off x="5793675" y="1414625"/>
            <a:ext cx="2304900" cy="7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Manage stock levels and low stocks</a:t>
            </a:r>
            <a:endParaRPr sz="1800"/>
          </a:p>
        </p:txBody>
      </p:sp>
      <p:sp>
        <p:nvSpPr>
          <p:cNvPr id="261" name="Google Shape;261;p39"/>
          <p:cNvSpPr txBox="1"/>
          <p:nvPr>
            <p:ph idx="15" type="subTitle"/>
          </p:nvPr>
        </p:nvSpPr>
        <p:spPr>
          <a:xfrm>
            <a:off x="5793650" y="3018437"/>
            <a:ext cx="2304900" cy="7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t>Notifications for low stock alerts.</a:t>
            </a: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0"/>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Incremental management plan</a:t>
            </a:r>
            <a:endParaRPr/>
          </a:p>
        </p:txBody>
      </p:sp>
      <p:pic>
        <p:nvPicPr>
          <p:cNvPr id="267" name="Google Shape;267;p40"/>
          <p:cNvPicPr preferRelativeResize="0"/>
          <p:nvPr/>
        </p:nvPicPr>
        <p:blipFill>
          <a:blip r:embed="rId3">
            <a:alphaModFix/>
          </a:blip>
          <a:stretch>
            <a:fillRect/>
          </a:stretch>
        </p:blipFill>
        <p:spPr>
          <a:xfrm>
            <a:off x="1362275" y="1209625"/>
            <a:ext cx="6419450" cy="3359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1"/>
          <p:cNvSpPr txBox="1"/>
          <p:nvPr>
            <p:ph type="title"/>
          </p:nvPr>
        </p:nvSpPr>
        <p:spPr>
          <a:xfrm>
            <a:off x="720000" y="54864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Technology Used</a:t>
            </a:r>
            <a:endParaRPr/>
          </a:p>
        </p:txBody>
      </p:sp>
      <p:pic>
        <p:nvPicPr>
          <p:cNvPr id="273" name="Google Shape;273;p41"/>
          <p:cNvPicPr preferRelativeResize="0"/>
          <p:nvPr/>
        </p:nvPicPr>
        <p:blipFill>
          <a:blip r:embed="rId3">
            <a:alphaModFix/>
          </a:blip>
          <a:stretch>
            <a:fillRect/>
          </a:stretch>
        </p:blipFill>
        <p:spPr>
          <a:xfrm>
            <a:off x="436075" y="1890450"/>
            <a:ext cx="1106400" cy="1285500"/>
          </a:xfrm>
          <a:prstGeom prst="roundRect">
            <a:avLst>
              <a:gd fmla="val 16667" name="adj"/>
            </a:avLst>
          </a:prstGeom>
          <a:noFill/>
          <a:ln>
            <a:noFill/>
          </a:ln>
        </p:spPr>
      </p:pic>
      <p:pic>
        <p:nvPicPr>
          <p:cNvPr id="274" name="Google Shape;274;p41"/>
          <p:cNvPicPr preferRelativeResize="0"/>
          <p:nvPr/>
        </p:nvPicPr>
        <p:blipFill>
          <a:blip r:embed="rId4">
            <a:alphaModFix/>
          </a:blip>
          <a:stretch>
            <a:fillRect/>
          </a:stretch>
        </p:blipFill>
        <p:spPr>
          <a:xfrm>
            <a:off x="1840301" y="1864800"/>
            <a:ext cx="1106400" cy="1336800"/>
          </a:xfrm>
          <a:prstGeom prst="roundRect">
            <a:avLst>
              <a:gd fmla="val 16667" name="adj"/>
            </a:avLst>
          </a:prstGeom>
          <a:noFill/>
          <a:ln>
            <a:noFill/>
          </a:ln>
        </p:spPr>
      </p:pic>
      <p:pic>
        <p:nvPicPr>
          <p:cNvPr id="275" name="Google Shape;275;p41"/>
          <p:cNvPicPr preferRelativeResize="0"/>
          <p:nvPr/>
        </p:nvPicPr>
        <p:blipFill>
          <a:blip r:embed="rId5">
            <a:alphaModFix/>
          </a:blip>
          <a:stretch>
            <a:fillRect/>
          </a:stretch>
        </p:blipFill>
        <p:spPr>
          <a:xfrm>
            <a:off x="3313450" y="1835975"/>
            <a:ext cx="1479300" cy="1394475"/>
          </a:xfrm>
          <a:prstGeom prst="rect">
            <a:avLst/>
          </a:prstGeom>
          <a:noFill/>
          <a:ln>
            <a:noFill/>
          </a:ln>
        </p:spPr>
      </p:pic>
      <p:pic>
        <p:nvPicPr>
          <p:cNvPr id="276" name="Google Shape;276;p41"/>
          <p:cNvPicPr preferRelativeResize="0"/>
          <p:nvPr/>
        </p:nvPicPr>
        <p:blipFill>
          <a:blip r:embed="rId6">
            <a:alphaModFix/>
          </a:blip>
          <a:stretch>
            <a:fillRect/>
          </a:stretch>
        </p:blipFill>
        <p:spPr>
          <a:xfrm>
            <a:off x="5159500" y="1868075"/>
            <a:ext cx="1525975" cy="1394475"/>
          </a:xfrm>
          <a:prstGeom prst="rect">
            <a:avLst/>
          </a:prstGeom>
          <a:noFill/>
          <a:ln>
            <a:noFill/>
          </a:ln>
        </p:spPr>
      </p:pic>
      <p:pic>
        <p:nvPicPr>
          <p:cNvPr id="277" name="Google Shape;277;p41"/>
          <p:cNvPicPr preferRelativeResize="0"/>
          <p:nvPr/>
        </p:nvPicPr>
        <p:blipFill>
          <a:blip r:embed="rId7">
            <a:alphaModFix/>
          </a:blip>
          <a:stretch>
            <a:fillRect/>
          </a:stretch>
        </p:blipFill>
        <p:spPr>
          <a:xfrm>
            <a:off x="7284300" y="1890450"/>
            <a:ext cx="1244250" cy="1394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2"/>
          <p:cNvSpPr/>
          <p:nvPr/>
        </p:nvSpPr>
        <p:spPr>
          <a:xfrm>
            <a:off x="826500" y="524075"/>
            <a:ext cx="7491000" cy="3942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2"/>
          <p:cNvSpPr txBox="1"/>
          <p:nvPr>
            <p:ph type="title"/>
          </p:nvPr>
        </p:nvSpPr>
        <p:spPr>
          <a:xfrm>
            <a:off x="1249250" y="1903625"/>
            <a:ext cx="2017800" cy="118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a:t>
            </a:r>
            <a:endParaRPr/>
          </a:p>
          <a:p>
            <a:pPr indent="0" lvl="0" marL="0" rtl="0" algn="l">
              <a:spcBef>
                <a:spcPts val="0"/>
              </a:spcBef>
              <a:spcAft>
                <a:spcPts val="0"/>
              </a:spcAft>
              <a:buNone/>
            </a:pPr>
            <a:r>
              <a:rPr lang="en"/>
              <a:t>Time !!!!</a:t>
            </a:r>
            <a:endParaRPr/>
          </a:p>
        </p:txBody>
      </p:sp>
      <p:grpSp>
        <p:nvGrpSpPr>
          <p:cNvPr id="284" name="Google Shape;284;p42"/>
          <p:cNvGrpSpPr/>
          <p:nvPr/>
        </p:nvGrpSpPr>
        <p:grpSpPr>
          <a:xfrm>
            <a:off x="3572313" y="927285"/>
            <a:ext cx="4541437" cy="3504376"/>
            <a:chOff x="4311144" y="1401685"/>
            <a:chExt cx="3876600" cy="3201805"/>
          </a:xfrm>
        </p:grpSpPr>
        <p:sp>
          <p:nvSpPr>
            <p:cNvPr id="285" name="Google Shape;285;p42"/>
            <p:cNvSpPr/>
            <p:nvPr/>
          </p:nvSpPr>
          <p:spPr>
            <a:xfrm>
              <a:off x="5673106" y="3940378"/>
              <a:ext cx="1157606" cy="610233"/>
            </a:xfrm>
            <a:custGeom>
              <a:rect b="b" l="l" r="r" t="t"/>
              <a:pathLst>
                <a:path extrusionOk="0" h="19639" w="37258">
                  <a:moveTo>
                    <a:pt x="4302" y="0"/>
                  </a:moveTo>
                  <a:lnTo>
                    <a:pt x="4302" y="9523"/>
                  </a:lnTo>
                  <a:cubicBezTo>
                    <a:pt x="4302" y="12638"/>
                    <a:pt x="3229" y="15653"/>
                    <a:pt x="1262" y="18087"/>
                  </a:cubicBezTo>
                  <a:lnTo>
                    <a:pt x="0" y="19638"/>
                  </a:lnTo>
                  <a:lnTo>
                    <a:pt x="37258" y="19638"/>
                  </a:lnTo>
                  <a:lnTo>
                    <a:pt x="35996" y="18087"/>
                  </a:lnTo>
                  <a:cubicBezTo>
                    <a:pt x="34029" y="15653"/>
                    <a:pt x="32957" y="12638"/>
                    <a:pt x="32957" y="9523"/>
                  </a:cubicBezTo>
                  <a:lnTo>
                    <a:pt x="32957"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2"/>
            <p:cNvSpPr/>
            <p:nvPr/>
          </p:nvSpPr>
          <p:spPr>
            <a:xfrm>
              <a:off x="4311144" y="1401685"/>
              <a:ext cx="3876600" cy="2646900"/>
            </a:xfrm>
            <a:prstGeom prst="roundRect">
              <a:avLst>
                <a:gd fmla="val 0"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2"/>
            <p:cNvSpPr/>
            <p:nvPr/>
          </p:nvSpPr>
          <p:spPr>
            <a:xfrm rot="10800000">
              <a:off x="4312964" y="3631599"/>
              <a:ext cx="3873000" cy="416100"/>
            </a:xfrm>
            <a:prstGeom prst="round2SameRect">
              <a:avLst>
                <a:gd fmla="val 0" name="adj1"/>
                <a:gd fmla="val 0" name="adj2"/>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2"/>
            <p:cNvSpPr/>
            <p:nvPr/>
          </p:nvSpPr>
          <p:spPr>
            <a:xfrm>
              <a:off x="4517909" y="1576228"/>
              <a:ext cx="3486900" cy="1880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2"/>
            <p:cNvSpPr/>
            <p:nvPr/>
          </p:nvSpPr>
          <p:spPr>
            <a:xfrm>
              <a:off x="5673106" y="4550573"/>
              <a:ext cx="1157606" cy="52916"/>
            </a:xfrm>
            <a:custGeom>
              <a:rect b="b" l="l" r="r" t="t"/>
              <a:pathLst>
                <a:path extrusionOk="0" h="1703" w="37258">
                  <a:moveTo>
                    <a:pt x="0" y="0"/>
                  </a:moveTo>
                  <a:lnTo>
                    <a:pt x="0" y="1703"/>
                  </a:lnTo>
                  <a:lnTo>
                    <a:pt x="37258" y="1703"/>
                  </a:lnTo>
                  <a:lnTo>
                    <a:pt x="37258"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90" name="Google Shape;290;p42"/>
          <p:cNvPicPr preferRelativeResize="0"/>
          <p:nvPr/>
        </p:nvPicPr>
        <p:blipFill rotWithShape="1">
          <a:blip r:embed="rId3">
            <a:alphaModFix/>
          </a:blip>
          <a:srcRect b="0" l="7606" r="7597" t="0"/>
          <a:stretch/>
        </p:blipFill>
        <p:spPr>
          <a:xfrm>
            <a:off x="3572475" y="927350"/>
            <a:ext cx="4541424" cy="2835149"/>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Commodity Trading Risk Management - Consulting Toolkit by Slidesgo">
  <a:themeElements>
    <a:clrScheme name="Simple Light">
      <a:dk1>
        <a:srgbClr val="000000"/>
      </a:dk1>
      <a:lt1>
        <a:srgbClr val="FFFAED"/>
      </a:lt1>
      <a:dk2>
        <a:srgbClr val="4E54D1"/>
      </a:dk2>
      <a:lt2>
        <a:srgbClr val="0DE7B1"/>
      </a:lt2>
      <a:accent1>
        <a:srgbClr val="348637"/>
      </a:accent1>
      <a:accent2>
        <a:srgbClr val="B468D5"/>
      </a:accent2>
      <a:accent3>
        <a:srgbClr val="E39031"/>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